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7" d="100"/>
          <a:sy n="87" d="100"/>
        </p:scale>
        <p:origin x="-50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7555A865-379D-41BB-BF60-816D30140B09}" type="datetimeFigureOut">
              <a:rPr lang="en-US" smtClean="0"/>
              <a:t>11/10/2011</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262282D-5BA8-4EF3-B437-B11C8623968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555A865-379D-41BB-BF60-816D30140B09}" type="datetimeFigureOut">
              <a:rPr lang="en-US" smtClean="0"/>
              <a:t>11/10/2011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262282D-5BA8-4EF3-B437-B11C8623968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7555A865-379D-41BB-BF60-816D30140B09}" type="datetimeFigureOut">
              <a:rPr lang="en-US" smtClean="0"/>
              <a:t>11/10/2011</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B262282D-5BA8-4EF3-B437-B11C8623968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555A865-379D-41BB-BF60-816D30140B09}" type="datetimeFigureOut">
              <a:rPr lang="en-US" smtClean="0"/>
              <a:t>11/10/2011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262282D-5BA8-4EF3-B437-B11C8623968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555A865-379D-41BB-BF60-816D30140B09}" type="datetimeFigureOut">
              <a:rPr lang="en-US" smtClean="0"/>
              <a:t>11/10/2011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262282D-5BA8-4EF3-B437-B11C8623968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7555A865-379D-41BB-BF60-816D30140B09}" type="datetimeFigureOut">
              <a:rPr lang="en-US" smtClean="0"/>
              <a:t>11/10/2011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262282D-5BA8-4EF3-B437-B11C8623968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7555A865-379D-41BB-BF60-816D30140B09}" type="datetimeFigureOut">
              <a:rPr lang="en-US" smtClean="0"/>
              <a:t>11/10/2011</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B262282D-5BA8-4EF3-B437-B11C8623968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555A865-379D-41BB-BF60-816D30140B09}" type="datetimeFigureOut">
              <a:rPr lang="en-US" smtClean="0"/>
              <a:t>11/10/2011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262282D-5BA8-4EF3-B437-B11C8623968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7555A865-379D-41BB-BF60-816D30140B09}" type="datetimeFigureOut">
              <a:rPr lang="en-US" smtClean="0"/>
              <a:t>11/10/2011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262282D-5BA8-4EF3-B437-B11C86239680}" type="slidenum">
              <a:rPr lang="en-US" smtClean="0"/>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555A865-379D-41BB-BF60-816D30140B09}" type="datetimeFigureOut">
              <a:rPr lang="en-US" smtClean="0"/>
              <a:t>11/10/2011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262282D-5BA8-4EF3-B437-B11C8623968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7555A865-379D-41BB-BF60-816D30140B09}" type="datetimeFigureOut">
              <a:rPr lang="en-US" smtClean="0"/>
              <a:t>11/10/2011</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262282D-5BA8-4EF3-B437-B11C8623968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7555A865-379D-41BB-BF60-816D30140B09}" type="datetimeFigureOut">
              <a:rPr lang="en-US" smtClean="0"/>
              <a:t>11/10/2011</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262282D-5BA8-4EF3-B437-B11C8623968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1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ilm_27691.jpg"/>
          <p:cNvPicPr>
            <a:picLocks noChangeAspect="1"/>
          </p:cNvPicPr>
          <p:nvPr/>
        </p:nvPicPr>
        <p:blipFill>
          <a:blip r:embed="rId2"/>
          <a:stretch>
            <a:fillRect/>
          </a:stretch>
        </p:blipFill>
        <p:spPr>
          <a:xfrm>
            <a:off x="0" y="1981200"/>
            <a:ext cx="2667000" cy="2781300"/>
          </a:xfrm>
          <a:prstGeom prst="rect">
            <a:avLst/>
          </a:prstGeom>
        </p:spPr>
      </p:pic>
      <p:sp>
        <p:nvSpPr>
          <p:cNvPr id="2" name="Title 1"/>
          <p:cNvSpPr>
            <a:spLocks noGrp="1"/>
          </p:cNvSpPr>
          <p:nvPr>
            <p:ph type="ctrTitle"/>
          </p:nvPr>
        </p:nvSpPr>
        <p:spPr>
          <a:xfrm>
            <a:off x="838200" y="1828800"/>
            <a:ext cx="7010400" cy="2209800"/>
          </a:xfrm>
        </p:spPr>
        <p:txBody>
          <a:bodyPr/>
          <a:lstStyle/>
          <a:p>
            <a:r>
              <a:rPr lang="mk-MK" sz="9600" dirty="0" smtClean="0"/>
              <a:t>Филмови</a:t>
            </a:r>
            <a:endParaRPr lang="en-US" sz="9600" dirty="0"/>
          </a:p>
        </p:txBody>
      </p:sp>
      <p:pic>
        <p:nvPicPr>
          <p:cNvPr id="4" name="Picture 3" descr="1284718459727.jpg"/>
          <p:cNvPicPr>
            <a:picLocks noChangeAspect="1"/>
          </p:cNvPicPr>
          <p:nvPr/>
        </p:nvPicPr>
        <p:blipFill>
          <a:blip r:embed="rId3"/>
          <a:stretch>
            <a:fillRect/>
          </a:stretch>
        </p:blipFill>
        <p:spPr>
          <a:xfrm>
            <a:off x="0" y="0"/>
            <a:ext cx="2691130" cy="1981200"/>
          </a:xfrm>
          <a:prstGeom prst="rect">
            <a:avLst/>
          </a:prstGeom>
        </p:spPr>
      </p:pic>
      <p:pic>
        <p:nvPicPr>
          <p:cNvPr id="6" name="Picture 5" descr="tape.jpg"/>
          <p:cNvPicPr>
            <a:picLocks noChangeAspect="1"/>
          </p:cNvPicPr>
          <p:nvPr/>
        </p:nvPicPr>
        <p:blipFill>
          <a:blip r:embed="rId4"/>
          <a:stretch>
            <a:fillRect/>
          </a:stretch>
        </p:blipFill>
        <p:spPr>
          <a:xfrm>
            <a:off x="0" y="4752975"/>
            <a:ext cx="2667000" cy="2105025"/>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xit" presetSubtype="0" fill="hold" grpId="1" nodeType="clickEffect">
                                  <p:stCondLst>
                                    <p:cond delay="0"/>
                                  </p:stCondLst>
                                  <p:childTnLst>
                                    <p:animEffect transition="out" filter="wipe(down)">
                                      <p:cBhvr>
                                        <p:cTn id="24" dur="180" accel="50000">
                                          <p:stCondLst>
                                            <p:cond delay="1820"/>
                                          </p:stCondLst>
                                        </p:cTn>
                                        <p:tgtEl>
                                          <p:spTgt spid="2"/>
                                        </p:tgtEl>
                                      </p:cBhvr>
                                    </p:animEffect>
                                    <p:anim calcmode="lin" valueType="num">
                                      <p:cBhvr>
                                        <p:cTn id="25" dur="1822" tmFilter="0,0; 0.14,0.31; 0.43,0.73; 0.71,0.91; 1.0,1.0">
                                          <p:stCondLst>
                                            <p:cond delay="0"/>
                                          </p:stCondLst>
                                        </p:cTn>
                                        <p:tgtEl>
                                          <p:spTgt spid="2"/>
                                        </p:tgtEl>
                                        <p:attrNameLst>
                                          <p:attrName>ppt_x</p:attrName>
                                        </p:attrNameLst>
                                      </p:cBhvr>
                                      <p:tavLst>
                                        <p:tav tm="0">
                                          <p:val>
                                            <p:strVal val="ppt_x"/>
                                          </p:val>
                                        </p:tav>
                                        <p:tav tm="100000">
                                          <p:val>
                                            <p:strVal val="#ppt_x+0.25"/>
                                          </p:val>
                                        </p:tav>
                                      </p:tavLst>
                                    </p:anim>
                                    <p:anim calcmode="lin" valueType="num">
                                      <p:cBhvr>
                                        <p:cTn id="26" dur="178">
                                          <p:stCondLst>
                                            <p:cond delay="1822"/>
                                          </p:stCondLst>
                                        </p:cTn>
                                        <p:tgtEl>
                                          <p:spTgt spid="2"/>
                                        </p:tgtEl>
                                        <p:attrNameLst>
                                          <p:attrName>ppt_x</p:attrName>
                                        </p:attrNameLst>
                                      </p:cBhvr>
                                      <p:tavLst>
                                        <p:tav tm="0">
                                          <p:val>
                                            <p:strVal val="ppt_x"/>
                                          </p:val>
                                        </p:tav>
                                        <p:tav tm="100000">
                                          <p:val>
                                            <p:strVal val="ppt_x"/>
                                          </p:val>
                                        </p:tav>
                                      </p:tavLst>
                                    </p:anim>
                                    <p:anim calcmode="lin" valueType="num">
                                      <p:cBhvr>
                                        <p:cTn id="27" dur="664" tmFilter="0.0,0.0;0.25,0.07;0.50,0.2;0.75,0.467;1.0,1.0">
                                          <p:stCondLst>
                                            <p:cond delay="0"/>
                                          </p:stCondLst>
                                        </p:cTn>
                                        <p:tgtEl>
                                          <p:spTgt spid="2"/>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28" dur="664" tmFilter="0, 0; 0.125,0.2665; 0.25,0.4; 0.375,0.465; 0.5,0.5;  0.625,0.535; 0.75,0.6; 0.875,0.7335; 1,1">
                                          <p:stCondLst>
                                            <p:cond delay="664"/>
                                          </p:stCondLst>
                                        </p:cTn>
                                        <p:tgtEl>
                                          <p:spTgt spid="2"/>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29" dur="332" tmFilter="0, 0; 0.125,0.2665; 0.25,0.4; 0.375,0.465; 0.5,0.5;  0.625,0.535; 0.75,0.6; 0.875,0.7335; 1,1">
                                          <p:stCondLst>
                                            <p:cond delay="1324"/>
                                          </p:stCondLst>
                                        </p:cTn>
                                        <p:tgtEl>
                                          <p:spTgt spid="2"/>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30" dur="164" tmFilter="0, 0; 0.125,0.2665; 0.25,0.4; 0.375,0.465; 0.5,0.5;  0.625,0.535; 0.75,0.6; 0.875,0.7335; 1,1">
                                          <p:stCondLst>
                                            <p:cond delay="1656"/>
                                          </p:stCondLst>
                                        </p:cTn>
                                        <p:tgtEl>
                                          <p:spTgt spid="2"/>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31" dur="180" accel="50000">
                                          <p:stCondLst>
                                            <p:cond delay="1820"/>
                                          </p:stCondLst>
                                        </p:cTn>
                                        <p:tgtEl>
                                          <p:spTgt spid="2"/>
                                        </p:tgtEl>
                                        <p:attrNameLst>
                                          <p:attrName>ppt_y</p:attrName>
                                        </p:attrNameLst>
                                      </p:cBhvr>
                                      <p:tavLst>
                                        <p:tav tm="0">
                                          <p:val>
                                            <p:strVal val="ppt_y"/>
                                          </p:val>
                                        </p:tav>
                                        <p:tav tm="100000">
                                          <p:val>
                                            <p:strVal val="ppt_y+ppt_h"/>
                                          </p:val>
                                        </p:tav>
                                      </p:tavLst>
                                    </p:anim>
                                    <p:animScale>
                                      <p:cBhvr>
                                        <p:cTn id="32" dur="26">
                                          <p:stCondLst>
                                            <p:cond delay="620"/>
                                          </p:stCondLst>
                                        </p:cTn>
                                        <p:tgtEl>
                                          <p:spTgt spid="2"/>
                                        </p:tgtEl>
                                      </p:cBhvr>
                                      <p:to x="100000" y="60000"/>
                                    </p:animScale>
                                    <p:animScale>
                                      <p:cBhvr>
                                        <p:cTn id="33" dur="166" decel="50000">
                                          <p:stCondLst>
                                            <p:cond delay="646"/>
                                          </p:stCondLst>
                                        </p:cTn>
                                        <p:tgtEl>
                                          <p:spTgt spid="2"/>
                                        </p:tgtEl>
                                      </p:cBhvr>
                                      <p:to x="100000" y="100000"/>
                                    </p:animScale>
                                    <p:animScale>
                                      <p:cBhvr>
                                        <p:cTn id="34" dur="26">
                                          <p:stCondLst>
                                            <p:cond delay="1312"/>
                                          </p:stCondLst>
                                        </p:cTn>
                                        <p:tgtEl>
                                          <p:spTgt spid="2"/>
                                        </p:tgtEl>
                                      </p:cBhvr>
                                      <p:to x="100000" y="80000"/>
                                    </p:animScale>
                                    <p:animScale>
                                      <p:cBhvr>
                                        <p:cTn id="35" dur="166" decel="50000">
                                          <p:stCondLst>
                                            <p:cond delay="1338"/>
                                          </p:stCondLst>
                                        </p:cTn>
                                        <p:tgtEl>
                                          <p:spTgt spid="2"/>
                                        </p:tgtEl>
                                      </p:cBhvr>
                                      <p:to x="100000" y="100000"/>
                                    </p:animScale>
                                    <p:animScale>
                                      <p:cBhvr>
                                        <p:cTn id="36" dur="26">
                                          <p:stCondLst>
                                            <p:cond delay="1642"/>
                                          </p:stCondLst>
                                        </p:cTn>
                                        <p:tgtEl>
                                          <p:spTgt spid="2"/>
                                        </p:tgtEl>
                                      </p:cBhvr>
                                      <p:to x="100000" y="90000"/>
                                    </p:animScale>
                                    <p:animScale>
                                      <p:cBhvr>
                                        <p:cTn id="37" dur="166" decel="50000">
                                          <p:stCondLst>
                                            <p:cond delay="1668"/>
                                          </p:stCondLst>
                                        </p:cTn>
                                        <p:tgtEl>
                                          <p:spTgt spid="2"/>
                                        </p:tgtEl>
                                      </p:cBhvr>
                                      <p:to x="100000" y="100000"/>
                                    </p:animScale>
                                    <p:animScale>
                                      <p:cBhvr>
                                        <p:cTn id="38" dur="26">
                                          <p:stCondLst>
                                            <p:cond delay="1808"/>
                                          </p:stCondLst>
                                        </p:cTn>
                                        <p:tgtEl>
                                          <p:spTgt spid="2"/>
                                        </p:tgtEl>
                                      </p:cBhvr>
                                      <p:to x="100000" y="95000"/>
                                    </p:animScale>
                                    <p:animScale>
                                      <p:cBhvr>
                                        <p:cTn id="39" dur="166" decel="50000">
                                          <p:stCondLst>
                                            <p:cond delay="1834"/>
                                          </p:stCondLst>
                                        </p:cTn>
                                        <p:tgtEl>
                                          <p:spTgt spid="2"/>
                                        </p:tgtEl>
                                      </p:cBhvr>
                                      <p:to x="100000" y="100000"/>
                                    </p:animScale>
                                    <p:set>
                                      <p:cBhvr>
                                        <p:cTn id="40"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1954319581373900289bugmenot_Movie_tape.svg.png"/>
          <p:cNvPicPr>
            <a:picLocks noChangeAspect="1"/>
          </p:cNvPicPr>
          <p:nvPr/>
        </p:nvPicPr>
        <p:blipFill>
          <a:blip r:embed="rId2"/>
          <a:stretch>
            <a:fillRect/>
          </a:stretch>
        </p:blipFill>
        <p:spPr>
          <a:xfrm>
            <a:off x="0" y="1"/>
            <a:ext cx="2621280" cy="6857999"/>
          </a:xfrm>
          <a:prstGeom prst="rect">
            <a:avLst/>
          </a:prstGeom>
        </p:spPr>
      </p:pic>
      <p:sp>
        <p:nvSpPr>
          <p:cNvPr id="2" name="Title 1"/>
          <p:cNvSpPr>
            <a:spLocks noGrp="1"/>
          </p:cNvSpPr>
          <p:nvPr>
            <p:ph type="ctrTitle"/>
          </p:nvPr>
        </p:nvSpPr>
        <p:spPr>
          <a:xfrm>
            <a:off x="3810000" y="0"/>
            <a:ext cx="5167532" cy="658368"/>
          </a:xfrm>
        </p:spPr>
        <p:txBody>
          <a:bodyPr>
            <a:normAutofit/>
          </a:bodyPr>
          <a:lstStyle/>
          <a:p>
            <a:r>
              <a:rPr lang="mk-MK" dirty="0" smtClean="0"/>
              <a:t>Филм (општо)</a:t>
            </a:r>
            <a:endParaRPr lang="en-US" dirty="0"/>
          </a:p>
        </p:txBody>
      </p:sp>
      <p:sp>
        <p:nvSpPr>
          <p:cNvPr id="3" name="Subtitle 2"/>
          <p:cNvSpPr>
            <a:spLocks noGrp="1"/>
          </p:cNvSpPr>
          <p:nvPr>
            <p:ph type="subTitle" idx="1"/>
          </p:nvPr>
        </p:nvSpPr>
        <p:spPr>
          <a:xfrm>
            <a:off x="0" y="609600"/>
            <a:ext cx="9144000" cy="5867400"/>
          </a:xfrm>
          <a:ln>
            <a:noFill/>
          </a:ln>
        </p:spPr>
        <p:txBody>
          <a:bodyPr>
            <a:noAutofit/>
          </a:bodyPr>
          <a:lstStyle/>
          <a:p>
            <a:r>
              <a:rPr lang="ru-RU" sz="1800" dirty="0" smtClean="0">
                <a:solidFill>
                  <a:schemeClr val="accent4">
                    <a:lumMod val="50000"/>
                  </a:schemeClr>
                </a:solidFill>
              </a:rPr>
              <a:t>.</a:t>
            </a:r>
            <a:endParaRPr lang="en-US" sz="1800" dirty="0">
              <a:solidFill>
                <a:schemeClr val="accent4">
                  <a:lumMod val="50000"/>
                </a:schemeClr>
              </a:solidFill>
            </a:endParaRPr>
          </a:p>
        </p:txBody>
      </p:sp>
      <p:sp>
        <p:nvSpPr>
          <p:cNvPr id="5" name="Rectangle 4"/>
          <p:cNvSpPr/>
          <p:nvPr/>
        </p:nvSpPr>
        <p:spPr>
          <a:xfrm>
            <a:off x="2590800" y="764024"/>
            <a:ext cx="6553200" cy="6093976"/>
          </a:xfrm>
          <a:prstGeom prst="rect">
            <a:avLst/>
          </a:prstGeom>
        </p:spPr>
        <p:txBody>
          <a:bodyPr wrap="square">
            <a:spAutoFit/>
          </a:bodyPr>
          <a:lstStyle/>
          <a:p>
            <a:r>
              <a:rPr lang="ru-RU" sz="1500" dirty="0">
                <a:solidFill>
                  <a:schemeClr val="bg1">
                    <a:lumMod val="95000"/>
                  </a:schemeClr>
                </a:solidFill>
              </a:rPr>
              <a:t>16 милиметарска Болекс Х16 рефлекс камера, популарна воведна камера употребена во филмските училишта.</a:t>
            </a:r>
            <a:r>
              <a:rPr lang="ru-RU" sz="1500" dirty="0" smtClean="0">
                <a:solidFill>
                  <a:schemeClr val="bg1">
                    <a:lumMod val="95000"/>
                  </a:schemeClr>
                </a:solidFill>
              </a:rPr>
              <a:t/>
            </a:r>
            <a:br>
              <a:rPr lang="ru-RU" sz="1500" dirty="0" smtClean="0">
                <a:solidFill>
                  <a:schemeClr val="bg1">
                    <a:lumMod val="95000"/>
                  </a:schemeClr>
                </a:solidFill>
              </a:rPr>
            </a:br>
            <a:r>
              <a:rPr lang="ru-RU" sz="1500" dirty="0">
                <a:solidFill>
                  <a:schemeClr val="bg1">
                    <a:lumMod val="95000"/>
                  </a:schemeClr>
                </a:solidFill>
              </a:rPr>
              <a:t>Филм, форма на културата позната како седмата уметност, претставува вид на комуникација која користи движечки слики и звук со цел да се раскажат приказни или да се помогне на луѓето да научат за нови идеи. Луѓето низ сите делови на светот гледаат филмови кои раскажуваат приказни како форма на забава. Повеќето филмови се направени така што можат да се гледаат на големи екрани во кино сали.</a:t>
            </a:r>
            <a:r>
              <a:rPr lang="ru-RU" sz="1500" dirty="0" smtClean="0">
                <a:solidFill>
                  <a:schemeClr val="bg1">
                    <a:lumMod val="95000"/>
                  </a:schemeClr>
                </a:solidFill>
              </a:rPr>
              <a:t/>
            </a:r>
            <a:br>
              <a:rPr lang="ru-RU" sz="1500" dirty="0" smtClean="0">
                <a:solidFill>
                  <a:schemeClr val="bg1">
                    <a:lumMod val="95000"/>
                  </a:schemeClr>
                </a:solidFill>
              </a:rPr>
            </a:br>
            <a:r>
              <a:rPr lang="ru-RU" sz="1500" dirty="0">
                <a:solidFill>
                  <a:schemeClr val="bg1">
                    <a:lumMod val="95000"/>
                  </a:schemeClr>
                </a:solidFill>
              </a:rPr>
              <a:t>Постојат многу видови на филмови. Драма-филмовите раскажуваат фиктивни приказни за луѓе. Акционите филмови прикажуваат приказни за бркотници и борби. Вестерн филмовите раскажуваат за тоа како живееле каубојците во 19 век. Воените филмови прикажуваат војни или битки. Анимираните филмови користат цртани слики создадени со рака или преку компјутер да раскажат некоја фиктивна приказна.</a:t>
            </a:r>
            <a:r>
              <a:rPr lang="ru-RU" sz="1500" dirty="0" smtClean="0">
                <a:solidFill>
                  <a:schemeClr val="bg1">
                    <a:lumMod val="95000"/>
                  </a:schemeClr>
                </a:solidFill>
              </a:rPr>
              <a:t/>
            </a:r>
            <a:br>
              <a:rPr lang="ru-RU" sz="1500" dirty="0" smtClean="0">
                <a:solidFill>
                  <a:schemeClr val="bg1">
                    <a:lumMod val="95000"/>
                  </a:schemeClr>
                </a:solidFill>
              </a:rPr>
            </a:br>
            <a:r>
              <a:rPr lang="ru-RU" sz="1500" dirty="0">
                <a:solidFill>
                  <a:schemeClr val="bg1">
                    <a:lumMod val="95000"/>
                  </a:schemeClr>
                </a:solidFill>
              </a:rPr>
              <a:t>Иако сите овие видови на филмови пренесуваат измислени приказни, понекогаш се базирани на вистински историски случки. На пример, филмот може да прикаже фиктивна приказна за војници кои се бореле во вистинска битка, како Втората светска војна на борбата за Сталинград во Русија. Документарци се филмови кои се за вистински луѓе и вистински настани.</a:t>
            </a:r>
            <a:r>
              <a:rPr lang="ru-RU" sz="1500" dirty="0" smtClean="0">
                <a:solidFill>
                  <a:schemeClr val="bg1">
                    <a:lumMod val="95000"/>
                  </a:schemeClr>
                </a:solidFill>
              </a:rPr>
              <a:t/>
            </a:r>
            <a:br>
              <a:rPr lang="ru-RU" sz="1500" dirty="0" smtClean="0">
                <a:solidFill>
                  <a:schemeClr val="bg1">
                    <a:lumMod val="95000"/>
                  </a:schemeClr>
                </a:solidFill>
              </a:rPr>
            </a:br>
            <a:r>
              <a:rPr lang="ru-RU" sz="1500" dirty="0">
                <a:solidFill>
                  <a:schemeClr val="bg1">
                    <a:lumMod val="95000"/>
                  </a:schemeClr>
                </a:solidFill>
              </a:rPr>
              <a:t>Откако филмовите подолго време ќе се прикажат на кино-екраните, филмовите се емитираат на посебни платени телевизиски канали и се продаваат или изнајмуваат на ДВД или видеоленти. Подоцна, филмовите се пуштаат на телевизиските станици.</a:t>
            </a:r>
            <a:endParaRPr lang="en-US" sz="1500" dirty="0">
              <a:solidFill>
                <a:schemeClr val="bg1">
                  <a:lumMod val="95000"/>
                </a:schemeClr>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Scale>
                                      <p:cBhvr>
                                        <p:cTn id="14"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5"/>
                                        </p:tgtEl>
                                        <p:attrNameLst>
                                          <p:attrName>ppt_x</p:attrName>
                                          <p:attrName>ppt_y</p:attrName>
                                        </p:attrNameLst>
                                      </p:cBhvr>
                                    </p:animMotion>
                                    <p:animEffect transition="in" filter="fade">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xit" presetSubtype="0" fill="hold" grpId="1" nodeType="clickEffect">
                                  <p:stCondLst>
                                    <p:cond delay="0"/>
                                  </p:stCondLst>
                                  <p:childTnLst>
                                    <p:animScale>
                                      <p:cBhvr>
                                        <p:cTn id="20" dur="1000" accel="50000">
                                          <p:stCondLst>
                                            <p:cond delay="0"/>
                                          </p:stCondLst>
                                        </p:cTn>
                                        <p:tgtEl>
                                          <p:spTgt spid="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21" dur="1000" accel="50000">
                                          <p:stCondLst>
                                            <p:cond delay="0"/>
                                          </p:stCondLst>
                                        </p:cTn>
                                        <p:tgtEl>
                                          <p:spTgt spid="5"/>
                                        </p:tgtEl>
                                        <p:attrNameLst>
                                          <p:attrName>ppt_x</p:attrName>
                                          <p:attrName>ppt_y</p:attrName>
                                        </p:attrNameLst>
                                      </p:cBhvr>
                                    </p:animMotion>
                                    <p:animEffect transition="out" filter="fade">
                                      <p:cBhvr>
                                        <p:cTn id="22" dur="1000"/>
                                        <p:tgtEl>
                                          <p:spTgt spid="5"/>
                                        </p:tgtEl>
                                      </p:cBhvr>
                                    </p:animEffect>
                                    <p:set>
                                      <p:cBhvr>
                                        <p:cTn id="23" dur="1" fill="hold">
                                          <p:stCondLst>
                                            <p:cond delay="999"/>
                                          </p:stCondLst>
                                        </p:cTn>
                                        <p:tgtEl>
                                          <p:spTgt spid="5"/>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52" presetClass="exit" presetSubtype="0" fill="hold" grpId="1" nodeType="clickEffect">
                                  <p:stCondLst>
                                    <p:cond delay="0"/>
                                  </p:stCondLst>
                                  <p:childTnLst>
                                    <p:animScale>
                                      <p:cBhvr>
                                        <p:cTn id="27" dur="1000" accel="50000">
                                          <p:stCondLst>
                                            <p:cond delay="0"/>
                                          </p:stCondLst>
                                        </p:cTn>
                                        <p:tgtEl>
                                          <p:spTgt spid="2"/>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28" dur="1000" accel="50000">
                                          <p:stCondLst>
                                            <p:cond delay="0"/>
                                          </p:stCondLst>
                                        </p:cTn>
                                        <p:tgtEl>
                                          <p:spTgt spid="2"/>
                                        </p:tgtEl>
                                        <p:attrNameLst>
                                          <p:attrName>ppt_x</p:attrName>
                                          <p:attrName>ppt_y</p:attrName>
                                        </p:attrNameLst>
                                      </p:cBhvr>
                                    </p:animMotion>
                                    <p:animEffect transition="out" filter="fade">
                                      <p:cBhvr>
                                        <p:cTn id="29" dur="1000"/>
                                        <p:tgtEl>
                                          <p:spTgt spid="2"/>
                                        </p:tgtEl>
                                      </p:cBhvr>
                                    </p:animEffect>
                                    <p:set>
                                      <p:cBhvr>
                                        <p:cTn id="30"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5" grpId="0"/>
      <p:bldP spid="5"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4600" y="0"/>
            <a:ext cx="6629400" cy="1420368"/>
          </a:xfrm>
        </p:spPr>
        <p:txBody>
          <a:bodyPr/>
          <a:lstStyle/>
          <a:p>
            <a:r>
              <a:rPr lang="mk-MK" b="0" dirty="0" smtClean="0"/>
              <a:t>Како работат филмовите</a:t>
            </a:r>
            <a:endParaRPr lang="en-US" dirty="0"/>
          </a:p>
        </p:txBody>
      </p:sp>
      <p:sp>
        <p:nvSpPr>
          <p:cNvPr id="3" name="Subtitle 2"/>
          <p:cNvSpPr>
            <a:spLocks noGrp="1"/>
          </p:cNvSpPr>
          <p:nvPr>
            <p:ph type="subTitle" idx="1"/>
          </p:nvPr>
        </p:nvSpPr>
        <p:spPr>
          <a:xfrm>
            <a:off x="3354442" y="1524000"/>
            <a:ext cx="5789558" cy="5334000"/>
          </a:xfrm>
        </p:spPr>
        <p:txBody>
          <a:bodyPr>
            <a:normAutofit/>
          </a:bodyPr>
          <a:lstStyle/>
          <a:p>
            <a:r>
              <a:rPr lang="ru-RU" dirty="0" smtClean="0"/>
              <a:t>Филмската камера или видео камерата е способна да зема слики многу брзо, обично по 24 слики во секунда. Кога филмски проектор, компјутер или телевизор ги покажува сликите со таа брзина, изгледа дека сликите на екранот се движат. Филмовите ги придружуваат сликите во движење со звук. Звукот во филмот може да ги вклучува гласовите на луѓето кои зборуваат (што е наречено дијалог), музика (што е наречено саундтрак (анг:звучна лента)) и звуци на активностите кои се случуваат во филмот (како на пример, отворањето на врати и пукањето на пиштоли).</a:t>
            </a:r>
            <a:endParaRPr lang="en-US" dirty="0"/>
          </a:p>
        </p:txBody>
      </p:sp>
      <p:pic>
        <p:nvPicPr>
          <p:cNvPr id="6" name="Picture 5" descr="Film_camera_photo_morguefile_user_clarita.jpg"/>
          <p:cNvPicPr>
            <a:picLocks noChangeAspect="1"/>
          </p:cNvPicPr>
          <p:nvPr/>
        </p:nvPicPr>
        <p:blipFill>
          <a:blip r:embed="rId2"/>
          <a:stretch>
            <a:fillRect/>
          </a:stretch>
        </p:blipFill>
        <p:spPr>
          <a:xfrm>
            <a:off x="0" y="0"/>
            <a:ext cx="2667000" cy="2057400"/>
          </a:xfrm>
          <a:prstGeom prst="rect">
            <a:avLst/>
          </a:prstGeom>
        </p:spPr>
      </p:pic>
      <p:pic>
        <p:nvPicPr>
          <p:cNvPr id="7" name="Picture 6" descr="1237482792111.jpg"/>
          <p:cNvPicPr>
            <a:picLocks noChangeAspect="1"/>
          </p:cNvPicPr>
          <p:nvPr/>
        </p:nvPicPr>
        <p:blipFill>
          <a:blip r:embed="rId3"/>
          <a:stretch>
            <a:fillRect/>
          </a:stretch>
        </p:blipFill>
        <p:spPr>
          <a:xfrm>
            <a:off x="0" y="1828800"/>
            <a:ext cx="2666999" cy="1371600"/>
          </a:xfrm>
          <a:prstGeom prst="rect">
            <a:avLst/>
          </a:prstGeom>
        </p:spPr>
      </p:pic>
      <p:pic>
        <p:nvPicPr>
          <p:cNvPr id="8" name="Picture 7" descr="canon-xh-a1-camcorder.jpg"/>
          <p:cNvPicPr>
            <a:picLocks noChangeAspect="1"/>
          </p:cNvPicPr>
          <p:nvPr/>
        </p:nvPicPr>
        <p:blipFill>
          <a:blip r:embed="rId4" cstate="print"/>
          <a:stretch>
            <a:fillRect/>
          </a:stretch>
        </p:blipFill>
        <p:spPr>
          <a:xfrm>
            <a:off x="0" y="3200400"/>
            <a:ext cx="2667000" cy="2069009"/>
          </a:xfrm>
          <a:prstGeom prst="rect">
            <a:avLst/>
          </a:prstGeom>
        </p:spPr>
      </p:pic>
      <p:pic>
        <p:nvPicPr>
          <p:cNvPr id="9" name="Picture 8" descr="old_film_camera.jpg"/>
          <p:cNvPicPr>
            <a:picLocks noChangeAspect="1"/>
          </p:cNvPicPr>
          <p:nvPr/>
        </p:nvPicPr>
        <p:blipFill>
          <a:blip r:embed="rId5"/>
          <a:stretch>
            <a:fillRect/>
          </a:stretch>
        </p:blipFill>
        <p:spPr>
          <a:xfrm>
            <a:off x="0" y="5257800"/>
            <a:ext cx="2667000" cy="1600200"/>
          </a:xfrm>
          <a:prstGeom prst="rect">
            <a:avLst/>
          </a:prstGeom>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2000"/>
                                        <p:tgtEl>
                                          <p:spTgt spid="3">
                                            <p:txEl>
                                              <p:pRg st="0" end="0"/>
                                            </p:txEl>
                                          </p:spTgt>
                                        </p:tgtEl>
                                      </p:cBhvr>
                                    </p:animEffect>
                                    <p:set>
                                      <p:cBhvr>
                                        <p:cTn id="17" dur="1" fill="hold">
                                          <p:stCondLst>
                                            <p:cond delay="1999"/>
                                          </p:stCondLst>
                                        </p:cTn>
                                        <p:tgtEl>
                                          <p:spTgt spid="3">
                                            <p:txEl>
                                              <p:pRg st="0" end="0"/>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2000"/>
                                        <p:tgtEl>
                                          <p:spTgt spid="2"/>
                                        </p:tgtEl>
                                      </p:cBhvr>
                                    </p:animEffect>
                                    <p:set>
                                      <p:cBhvr>
                                        <p:cTn id="22"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P spid="3" grpI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2668" y="-228600"/>
            <a:ext cx="5091332" cy="1496568"/>
          </a:xfrm>
        </p:spPr>
        <p:txBody>
          <a:bodyPr/>
          <a:lstStyle/>
          <a:p>
            <a:r>
              <a:rPr lang="mk-MK" sz="4000" b="0" dirty="0" smtClean="0"/>
              <a:t>Филмска продукција</a:t>
            </a:r>
            <a:endParaRPr lang="en-US" sz="4000" dirty="0"/>
          </a:p>
        </p:txBody>
      </p:sp>
      <p:sp>
        <p:nvSpPr>
          <p:cNvPr id="3" name="Subtitle 2"/>
          <p:cNvSpPr>
            <a:spLocks noGrp="1"/>
          </p:cNvSpPr>
          <p:nvPr>
            <p:ph type="subTitle" idx="1"/>
          </p:nvPr>
        </p:nvSpPr>
        <p:spPr>
          <a:xfrm>
            <a:off x="2667000" y="1219200"/>
            <a:ext cx="6477000" cy="4419600"/>
          </a:xfrm>
        </p:spPr>
        <p:txBody>
          <a:bodyPr>
            <a:noAutofit/>
          </a:bodyPr>
          <a:lstStyle/>
          <a:p>
            <a:r>
              <a:rPr lang="ru-RU" sz="1550" dirty="0" smtClean="0"/>
              <a:t>Филмска екипа во работа</a:t>
            </a:r>
            <a:br>
              <a:rPr lang="ru-RU" sz="1550" dirty="0" smtClean="0"/>
            </a:br>
            <a:r>
              <a:rPr lang="ru-RU" sz="1550" dirty="0" smtClean="0"/>
              <a:t>Филмската продукција почнува кога сценаристот почнува да пишува сценарио, кое е приказната на филмот со дијалогот кои актерите ќе го кажуваат и ситуациите кои ќе ги глумат. Тогаш продуцентот најмува луѓе кои ќе работат на филмот и ги обезбедува сите финансиски средства потребни да се отплатат актерите, екипата и опремата. Продуцентите обично парите ги набавуваат преку банковни кредити или преку инвеститори. Некои продуценти работат за филмско студио; други продуценти се независни (односно, не работат за филмско студио).</a:t>
            </a:r>
            <a:br>
              <a:rPr lang="ru-RU" sz="1550" dirty="0" smtClean="0"/>
            </a:br>
            <a:r>
              <a:rPr lang="ru-RU" sz="1550" dirty="0" smtClean="0"/>
              <a:t>Актерите и режисерот го проучуваат сценариото за да дознаат што треба да работат. Актерите ги учат репликите кои треба да ги кажат и ги учат акциите кои ќе треба да ги одглумат. Тогаш режисерот им кажува на актерите што треба да направат и како да го направат тоа и камерман ја снима акцијата преку филмска камера.</a:t>
            </a:r>
            <a:br>
              <a:rPr lang="ru-RU" sz="1550" dirty="0" smtClean="0"/>
            </a:br>
            <a:r>
              <a:rPr lang="ru-RU" sz="1550" dirty="0" smtClean="0"/>
              <a:t>Следната фаза ја вклучува филмската монтажа. Монтажер ги составува и одбира сниманите сцени, а тонмајстор ја снима музиката и звукот и ги вклучува на снимката. Кога филмот е завршен, се прават многу копии од филмот во филмски лаборатории и се става на филмски ленти. Следно, филмскире ленти се праќаат на киносалите, каде електрична направа наречена проектор праќа светлина низ филмската лента, а луѓето кои седат во темна просторија (публиката) ја следат светлината која паѓа на големо платно - екран, во форма на филм.</a:t>
            </a:r>
            <a:endParaRPr lang="en-US" sz="1550" dirty="0"/>
          </a:p>
        </p:txBody>
      </p:sp>
      <p:pic>
        <p:nvPicPr>
          <p:cNvPr id="4" name="Picture 3" descr="news_5406.jpg"/>
          <p:cNvPicPr>
            <a:picLocks noChangeAspect="1"/>
          </p:cNvPicPr>
          <p:nvPr/>
        </p:nvPicPr>
        <p:blipFill>
          <a:blip r:embed="rId2"/>
          <a:stretch>
            <a:fillRect/>
          </a:stretch>
        </p:blipFill>
        <p:spPr>
          <a:xfrm>
            <a:off x="0" y="304800"/>
            <a:ext cx="2667000" cy="2000250"/>
          </a:xfrm>
          <a:prstGeom prst="rect">
            <a:avLst/>
          </a:prstGeom>
        </p:spPr>
      </p:pic>
      <p:pic>
        <p:nvPicPr>
          <p:cNvPr id="5" name="Picture 4" descr="film-production.jpg"/>
          <p:cNvPicPr>
            <a:picLocks noChangeAspect="1"/>
          </p:cNvPicPr>
          <p:nvPr/>
        </p:nvPicPr>
        <p:blipFill>
          <a:blip r:embed="rId3"/>
          <a:stretch>
            <a:fillRect/>
          </a:stretch>
        </p:blipFill>
        <p:spPr>
          <a:xfrm>
            <a:off x="0" y="2590800"/>
            <a:ext cx="2667000" cy="1769633"/>
          </a:xfrm>
          <a:prstGeom prst="rect">
            <a:avLst/>
          </a:prstGeom>
        </p:spPr>
      </p:pic>
      <p:pic>
        <p:nvPicPr>
          <p:cNvPr id="6" name="Picture 5" descr="film-shoot.jpg"/>
          <p:cNvPicPr>
            <a:picLocks noChangeAspect="1"/>
          </p:cNvPicPr>
          <p:nvPr/>
        </p:nvPicPr>
        <p:blipFill>
          <a:blip r:embed="rId4"/>
          <a:stretch>
            <a:fillRect/>
          </a:stretch>
        </p:blipFill>
        <p:spPr>
          <a:xfrm>
            <a:off x="0" y="4724400"/>
            <a:ext cx="2667000" cy="1771096"/>
          </a:xfrm>
          <a:prstGeom prst="rect">
            <a:avLst/>
          </a:prstGeom>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05"/>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 calcmode="lin" valueType="num">
                                      <p:cBhvr>
                                        <p:cTn id="9" dur="500" fill="hold"/>
                                        <p:tgtEl>
                                          <p:spTgt spid="2"/>
                                        </p:tgtEl>
                                        <p:attrNameLst>
                                          <p:attrName>ppt_x</p:attrName>
                                        </p:attrNameLst>
                                      </p:cBhvr>
                                      <p:tavLst>
                                        <p:tav tm="0">
                                          <p:val>
                                            <p:strVal val="#ppt_x-.2"/>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54" presetClass="entr" presetSubtype="0" accel="10000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 calcmode="lin" valueType="num">
                                      <p:cBhvr>
                                        <p:cTn id="16"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7"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8"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9"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8" presetClass="exit" presetSubtype="0" decel="50000" fill="hold" grpId="1" nodeType="clickEffect">
                                  <p:stCondLst>
                                    <p:cond delay="0"/>
                                  </p:stCondLst>
                                  <p:childTnLst>
                                    <p:anim calcmode="lin" valueType="num">
                                      <p:cBhvr>
                                        <p:cTn id="24" dur="1000"/>
                                        <p:tgtEl>
                                          <p:spTgt spid="3">
                                            <p:txEl>
                                              <p:pRg st="0" end="0"/>
                                            </p:txEl>
                                          </p:spTgt>
                                        </p:tgtEl>
                                        <p:attrNameLst>
                                          <p:attrName>style.rotation</p:attrName>
                                        </p:attrNameLst>
                                      </p:cBhvr>
                                      <p:tavLst>
                                        <p:tav tm="0">
                                          <p:val>
                                            <p:fltVal val="0"/>
                                          </p:val>
                                        </p:tav>
                                        <p:tav tm="20000">
                                          <p:val>
                                            <p:fltVal val="90"/>
                                          </p:val>
                                        </p:tav>
                                        <p:tav tm="20000">
                                          <p:val>
                                            <p:fltVal val="90"/>
                                          </p:val>
                                        </p:tav>
                                        <p:tav tm="100000">
                                          <p:val>
                                            <p:fltVal val="90"/>
                                          </p:val>
                                        </p:tav>
                                      </p:tavLst>
                                    </p:anim>
                                    <p:anim calcmode="lin" valueType="num">
                                      <p:cBhvr>
                                        <p:cTn id="25" dur="1000"/>
                                        <p:tgtEl>
                                          <p:spTgt spid="3">
                                            <p:txEl>
                                              <p:pRg st="0" end="0"/>
                                            </p:txEl>
                                          </p:spTgt>
                                        </p:tgtEl>
                                        <p:attrNameLst>
                                          <p:attrName>ppt_x</p:attrName>
                                        </p:attrNameLst>
                                      </p:cBhvr>
                                      <p:tavLst>
                                        <p:tav tm="0">
                                          <p:val>
                                            <p:strVal val="ppt_x"/>
                                          </p:val>
                                        </p:tav>
                                        <p:tav tm="50000">
                                          <p:val>
                                            <p:fltVal val="0.95"/>
                                          </p:val>
                                        </p:tav>
                                        <p:tav tm="100000">
                                          <p:val>
                                            <p:fltVal val="-1"/>
                                          </p:val>
                                        </p:tav>
                                      </p:tavLst>
                                    </p:anim>
                                    <p:anim calcmode="lin" valueType="num">
                                      <p:cBhvr>
                                        <p:cTn id="26" dur="1000"/>
                                        <p:tgtEl>
                                          <p:spTgt spid="3">
                                            <p:txEl>
                                              <p:pRg st="0" end="0"/>
                                            </p:txEl>
                                          </p:spTgt>
                                        </p:tgtEl>
                                        <p:attrNameLst>
                                          <p:attrName>ppt_y</p:attrName>
                                        </p:attrNameLst>
                                      </p:cBhvr>
                                      <p:tavLst>
                                        <p:tav tm="0">
                                          <p:val>
                                            <p:strVal val="ppt_y"/>
                                          </p:val>
                                        </p:tav>
                                        <p:tav tm="100000">
                                          <p:val>
                                            <p:strVal val="ppt_y"/>
                                          </p:val>
                                        </p:tav>
                                      </p:tavLst>
                                    </p:anim>
                                    <p:animEffect transition="out" filter="fade">
                                      <p:cBhvr>
                                        <p:cTn id="27" dur="1000"/>
                                        <p:tgtEl>
                                          <p:spTgt spid="3">
                                            <p:txEl>
                                              <p:pRg st="0" end="0"/>
                                            </p:txEl>
                                          </p:spTgt>
                                        </p:tgtEl>
                                      </p:cBhvr>
                                    </p:animEffect>
                                    <p:set>
                                      <p:cBhvr>
                                        <p:cTn id="28" dur="1" fill="hold">
                                          <p:stCondLst>
                                            <p:cond delay="999"/>
                                          </p:stCondLst>
                                        </p:cTn>
                                        <p:tgtEl>
                                          <p:spTgt spid="3">
                                            <p:txEl>
                                              <p:pRg st="0" end="0"/>
                                            </p:txEl>
                                          </p:spTgt>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52" presetClass="exit" presetSubtype="0" fill="hold" grpId="1" nodeType="clickEffect">
                                  <p:stCondLst>
                                    <p:cond delay="0"/>
                                  </p:stCondLst>
                                  <p:childTnLst>
                                    <p:animScale>
                                      <p:cBhvr>
                                        <p:cTn id="32" dur="1000" accel="50000">
                                          <p:stCondLst>
                                            <p:cond delay="0"/>
                                          </p:stCondLst>
                                        </p:cTn>
                                        <p:tgtEl>
                                          <p:spTgt spid="2"/>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33" dur="1000" accel="50000">
                                          <p:stCondLst>
                                            <p:cond delay="0"/>
                                          </p:stCondLst>
                                        </p:cTn>
                                        <p:tgtEl>
                                          <p:spTgt spid="2"/>
                                        </p:tgtEl>
                                        <p:attrNameLst>
                                          <p:attrName>ppt_x</p:attrName>
                                          <p:attrName>ppt_y</p:attrName>
                                        </p:attrNameLst>
                                      </p:cBhvr>
                                    </p:animMotion>
                                    <p:animEffect transition="out" filter="fade">
                                      <p:cBhvr>
                                        <p:cTn id="34" dur="1000"/>
                                        <p:tgtEl>
                                          <p:spTgt spid="2"/>
                                        </p:tgtEl>
                                      </p:cBhvr>
                                    </p:animEffect>
                                    <p:set>
                                      <p:cBhvr>
                                        <p:cTn id="35"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P spid="3" grpI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76468" y="0"/>
            <a:ext cx="5167532" cy="810768"/>
          </a:xfrm>
        </p:spPr>
        <p:txBody>
          <a:bodyPr/>
          <a:lstStyle/>
          <a:p>
            <a:r>
              <a:rPr lang="mk-MK" b="0" dirty="0" smtClean="0"/>
              <a:t>Жанрови</a:t>
            </a:r>
            <a:endParaRPr lang="en-US" dirty="0"/>
          </a:p>
        </p:txBody>
      </p:sp>
      <p:sp>
        <p:nvSpPr>
          <p:cNvPr id="3" name="Subtitle 2"/>
          <p:cNvSpPr>
            <a:spLocks noGrp="1"/>
          </p:cNvSpPr>
          <p:nvPr>
            <p:ph type="subTitle" idx="1"/>
          </p:nvPr>
        </p:nvSpPr>
        <p:spPr>
          <a:xfrm>
            <a:off x="2743200" y="762000"/>
            <a:ext cx="6400800" cy="6096000"/>
          </a:xfrm>
        </p:spPr>
        <p:txBody>
          <a:bodyPr>
            <a:normAutofit/>
          </a:bodyPr>
          <a:lstStyle/>
          <a:p>
            <a:r>
              <a:rPr lang="ru-RU" dirty="0" smtClean="0"/>
              <a:t>Жанр е збор за тип на филм или за стил на филм. Главните филмски жанрови вклучуваат драми, комедии, трилери, научно-фантастични филмови, акциони и хорор филмови. Некои филмови се мешавини на два или повеќе жанра.</a:t>
            </a:r>
            <a:br>
              <a:rPr lang="ru-RU" dirty="0" smtClean="0"/>
            </a:br>
            <a:r>
              <a:rPr lang="ru-RU" dirty="0" smtClean="0"/>
              <a:t>Драма</a:t>
            </a:r>
            <a:r>
              <a:rPr lang="ru-RU" dirty="0" smtClean="0"/>
              <a:t/>
            </a:r>
            <a:br>
              <a:rPr lang="ru-RU" dirty="0" smtClean="0"/>
            </a:br>
            <a:r>
              <a:rPr lang="ru-RU" dirty="0" smtClean="0"/>
              <a:t>Драмите се со сериозна содржина и често ги обработуваат темите на луѓе кои се заљубуваат или кои треба да направат големи одлуки во нивниот живот. Комедиите се забавни филмови за луѓе кои се смешни или кои работат чудни работи со за да ја засмејат публиката. Трилерите често се за некоја мистерија, чудна случка или злосторство кое треба да се реши. Црните филмови (филм ноар) се детективски филмови за криминал и насилство.</a:t>
            </a:r>
            <a:endParaRPr lang="en-US" dirty="0"/>
          </a:p>
        </p:txBody>
      </p:sp>
      <p:pic>
        <p:nvPicPr>
          <p:cNvPr id="4" name="Picture 3" descr="11954319581373900289bugmenot_Movie_tape.svg.png"/>
          <p:cNvPicPr>
            <a:picLocks noChangeAspect="1"/>
          </p:cNvPicPr>
          <p:nvPr/>
        </p:nvPicPr>
        <p:blipFill>
          <a:blip r:embed="rId2"/>
          <a:stretch>
            <a:fillRect/>
          </a:stretch>
        </p:blipFill>
        <p:spPr>
          <a:xfrm>
            <a:off x="0" y="0"/>
            <a:ext cx="2667000" cy="6858000"/>
          </a:xfrm>
          <a:prstGeom prst="rect">
            <a:avLst/>
          </a:prstGeom>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9" presetClass="exit" presetSubtype="0" decel="100000" fill="hold" grpId="1" nodeType="clickEffect">
                                  <p:stCondLst>
                                    <p:cond delay="0"/>
                                  </p:stCondLst>
                                  <p:childTnLst>
                                    <p:anim calcmode="lin" valueType="num">
                                      <p:cBhvr>
                                        <p:cTn id="20" dur="500"/>
                                        <p:tgtEl>
                                          <p:spTgt spid="3">
                                            <p:txEl>
                                              <p:pRg st="0" end="0"/>
                                            </p:txEl>
                                          </p:spTgt>
                                        </p:tgtEl>
                                        <p:attrNameLst>
                                          <p:attrName>ppt_h</p:attrName>
                                        </p:attrNameLst>
                                      </p:cBhvr>
                                      <p:tavLst>
                                        <p:tav tm="0">
                                          <p:val>
                                            <p:strVal val="ppt_h"/>
                                          </p:val>
                                        </p:tav>
                                        <p:tav tm="50000">
                                          <p:val>
                                            <p:strVal val="ppt_h/20"/>
                                          </p:val>
                                        </p:tav>
                                        <p:tav tm="100000">
                                          <p:val>
                                            <p:strVal val="ppt_h/20"/>
                                          </p:val>
                                        </p:tav>
                                      </p:tavLst>
                                    </p:anim>
                                    <p:anim calcmode="lin" valueType="num">
                                      <p:cBhvr>
                                        <p:cTn id="21" dur="500"/>
                                        <p:tgtEl>
                                          <p:spTgt spid="3">
                                            <p:txEl>
                                              <p:pRg st="0" end="0"/>
                                            </p:txEl>
                                          </p:spTgt>
                                        </p:tgtEl>
                                        <p:attrNameLst>
                                          <p:attrName>ppt_w</p:attrName>
                                        </p:attrNameLst>
                                      </p:cBhvr>
                                      <p:tavLst>
                                        <p:tav tm="0">
                                          <p:val>
                                            <p:strVal val="ppt_w"/>
                                          </p:val>
                                        </p:tav>
                                        <p:tav tm="50000">
                                          <p:val>
                                            <p:strVal val="ppt_w+.3"/>
                                          </p:val>
                                        </p:tav>
                                        <p:tav tm="100000">
                                          <p:val>
                                            <p:strVal val="ppt_w+.3"/>
                                          </p:val>
                                        </p:tav>
                                      </p:tavLst>
                                    </p:anim>
                                    <p:anim calcmode="lin" valueType="num">
                                      <p:cBhvr>
                                        <p:cTn id="22" dur="500"/>
                                        <p:tgtEl>
                                          <p:spTgt spid="3">
                                            <p:txEl>
                                              <p:pRg st="0" end="0"/>
                                            </p:txEl>
                                          </p:spTgt>
                                        </p:tgtEl>
                                        <p:attrNameLst>
                                          <p:attrName>ppt_x</p:attrName>
                                        </p:attrNameLst>
                                      </p:cBhvr>
                                      <p:tavLst>
                                        <p:tav tm="0">
                                          <p:val>
                                            <p:strVal val="ppt_x"/>
                                          </p:val>
                                        </p:tav>
                                        <p:tav tm="50000">
                                          <p:val>
                                            <p:strVal val="ppt_x"/>
                                          </p:val>
                                        </p:tav>
                                        <p:tav tm="100000">
                                          <p:val>
                                            <p:strVal val="ppt_x-.3"/>
                                          </p:val>
                                        </p:tav>
                                      </p:tavLst>
                                    </p:anim>
                                    <p:anim calcmode="lin" valueType="num">
                                      <p:cBhvr>
                                        <p:cTn id="23" dur="500"/>
                                        <p:tgtEl>
                                          <p:spTgt spid="3">
                                            <p:txEl>
                                              <p:pRg st="0" end="0"/>
                                            </p:txEl>
                                          </p:spTgt>
                                        </p:tgtEl>
                                        <p:attrNameLst>
                                          <p:attrName>ppt_y</p:attrName>
                                        </p:attrNameLst>
                                      </p:cBhvr>
                                      <p:tavLst>
                                        <p:tav tm="0">
                                          <p:val>
                                            <p:strVal val="ppt_y"/>
                                          </p:val>
                                        </p:tav>
                                        <p:tav tm="100000">
                                          <p:val>
                                            <p:strVal val="ppt_y"/>
                                          </p:val>
                                        </p:tav>
                                      </p:tavLst>
                                    </p:anim>
                                    <p:set>
                                      <p:cBhvr>
                                        <p:cTn id="24"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39" presetClass="exit" presetSubtype="0" decel="100000" fill="hold" grpId="1" nodeType="clickEffect">
                                  <p:stCondLst>
                                    <p:cond delay="0"/>
                                  </p:stCondLst>
                                  <p:childTnLst>
                                    <p:anim calcmode="lin" valueType="num">
                                      <p:cBhvr>
                                        <p:cTn id="28" dur="500"/>
                                        <p:tgtEl>
                                          <p:spTgt spid="2"/>
                                        </p:tgtEl>
                                        <p:attrNameLst>
                                          <p:attrName>ppt_h</p:attrName>
                                        </p:attrNameLst>
                                      </p:cBhvr>
                                      <p:tavLst>
                                        <p:tav tm="0">
                                          <p:val>
                                            <p:strVal val="ppt_h"/>
                                          </p:val>
                                        </p:tav>
                                        <p:tav tm="50000">
                                          <p:val>
                                            <p:strVal val="ppt_h/20"/>
                                          </p:val>
                                        </p:tav>
                                        <p:tav tm="100000">
                                          <p:val>
                                            <p:strVal val="ppt_h/20"/>
                                          </p:val>
                                        </p:tav>
                                      </p:tavLst>
                                    </p:anim>
                                    <p:anim calcmode="lin" valueType="num">
                                      <p:cBhvr>
                                        <p:cTn id="29" dur="500"/>
                                        <p:tgtEl>
                                          <p:spTgt spid="2"/>
                                        </p:tgtEl>
                                        <p:attrNameLst>
                                          <p:attrName>ppt_w</p:attrName>
                                        </p:attrNameLst>
                                      </p:cBhvr>
                                      <p:tavLst>
                                        <p:tav tm="0">
                                          <p:val>
                                            <p:strVal val="ppt_w"/>
                                          </p:val>
                                        </p:tav>
                                        <p:tav tm="50000">
                                          <p:val>
                                            <p:strVal val="ppt_w+.3"/>
                                          </p:val>
                                        </p:tav>
                                        <p:tav tm="100000">
                                          <p:val>
                                            <p:strVal val="ppt_w+.3"/>
                                          </p:val>
                                        </p:tav>
                                      </p:tavLst>
                                    </p:anim>
                                    <p:anim calcmode="lin" valueType="num">
                                      <p:cBhvr>
                                        <p:cTn id="30" dur="500"/>
                                        <p:tgtEl>
                                          <p:spTgt spid="2"/>
                                        </p:tgtEl>
                                        <p:attrNameLst>
                                          <p:attrName>ppt_x</p:attrName>
                                        </p:attrNameLst>
                                      </p:cBhvr>
                                      <p:tavLst>
                                        <p:tav tm="0">
                                          <p:val>
                                            <p:strVal val="ppt_x"/>
                                          </p:val>
                                        </p:tav>
                                        <p:tav tm="50000">
                                          <p:val>
                                            <p:strVal val="ppt_x"/>
                                          </p:val>
                                        </p:tav>
                                        <p:tav tm="100000">
                                          <p:val>
                                            <p:strVal val="ppt_x-.3"/>
                                          </p:val>
                                        </p:tav>
                                      </p:tavLst>
                                    </p:anim>
                                    <p:anim calcmode="lin" valueType="num">
                                      <p:cBhvr>
                                        <p:cTn id="31" dur="500"/>
                                        <p:tgtEl>
                                          <p:spTgt spid="2"/>
                                        </p:tgtEl>
                                        <p:attrNameLst>
                                          <p:attrName>ppt_y</p:attrName>
                                        </p:attrNameLst>
                                      </p:cBhvr>
                                      <p:tavLst>
                                        <p:tav tm="0">
                                          <p:val>
                                            <p:strVal val="ppt_y"/>
                                          </p:val>
                                        </p:tav>
                                        <p:tav tm="100000">
                                          <p:val>
                                            <p:strVal val="ppt_y"/>
                                          </p:val>
                                        </p:tav>
                                      </p:tavLst>
                                    </p:anim>
                                    <p:set>
                                      <p:cBhvr>
                                        <p:cTn id="32"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P spid="3" grpI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andora-od-avatar-vo-parkovite-na-dizni-56485.jpg"/>
          <p:cNvPicPr>
            <a:picLocks noChangeAspect="1"/>
          </p:cNvPicPr>
          <p:nvPr/>
        </p:nvPicPr>
        <p:blipFill>
          <a:blip r:embed="rId2"/>
          <a:stretch>
            <a:fillRect/>
          </a:stretch>
        </p:blipFill>
        <p:spPr>
          <a:xfrm>
            <a:off x="3486150" y="685800"/>
            <a:ext cx="5657850" cy="3390900"/>
          </a:xfrm>
          <a:prstGeom prst="rect">
            <a:avLst/>
          </a:prstGeom>
        </p:spPr>
      </p:pic>
      <p:pic>
        <p:nvPicPr>
          <p:cNvPr id="7" name="Picture 6" descr="avatar-oko-1.jpg"/>
          <p:cNvPicPr>
            <a:picLocks noChangeAspect="1"/>
          </p:cNvPicPr>
          <p:nvPr/>
        </p:nvPicPr>
        <p:blipFill>
          <a:blip r:embed="rId3"/>
          <a:stretch>
            <a:fillRect/>
          </a:stretch>
        </p:blipFill>
        <p:spPr>
          <a:xfrm>
            <a:off x="4724401" y="4038600"/>
            <a:ext cx="4419600" cy="1619250"/>
          </a:xfrm>
          <a:prstGeom prst="rect">
            <a:avLst/>
          </a:prstGeom>
        </p:spPr>
      </p:pic>
      <p:pic>
        <p:nvPicPr>
          <p:cNvPr id="5" name="Picture 4" descr="science_fiction_17.jpg"/>
          <p:cNvPicPr>
            <a:picLocks noChangeAspect="1"/>
          </p:cNvPicPr>
          <p:nvPr/>
        </p:nvPicPr>
        <p:blipFill>
          <a:blip r:embed="rId4"/>
          <a:stretch>
            <a:fillRect/>
          </a:stretch>
        </p:blipFill>
        <p:spPr>
          <a:xfrm>
            <a:off x="0" y="3276600"/>
            <a:ext cx="4775200" cy="3581400"/>
          </a:xfrm>
          <a:prstGeom prst="rect">
            <a:avLst/>
          </a:prstGeom>
        </p:spPr>
      </p:pic>
      <p:pic>
        <p:nvPicPr>
          <p:cNvPr id="4" name="Picture 3" descr="43science-fiction04-m138.jpg"/>
          <p:cNvPicPr>
            <a:picLocks noChangeAspect="1"/>
          </p:cNvPicPr>
          <p:nvPr/>
        </p:nvPicPr>
        <p:blipFill>
          <a:blip r:embed="rId5"/>
          <a:stretch>
            <a:fillRect/>
          </a:stretch>
        </p:blipFill>
        <p:spPr>
          <a:xfrm>
            <a:off x="0" y="0"/>
            <a:ext cx="4800600" cy="3276600"/>
          </a:xfrm>
          <a:prstGeom prst="rect">
            <a:avLst/>
          </a:prstGeom>
        </p:spPr>
      </p:pic>
      <p:sp>
        <p:nvSpPr>
          <p:cNvPr id="2" name="Title 1"/>
          <p:cNvSpPr>
            <a:spLocks noGrp="1"/>
          </p:cNvSpPr>
          <p:nvPr>
            <p:ph type="ctrTitle"/>
          </p:nvPr>
        </p:nvSpPr>
        <p:spPr>
          <a:xfrm>
            <a:off x="4052668" y="0"/>
            <a:ext cx="5091332" cy="1344168"/>
          </a:xfrm>
        </p:spPr>
        <p:txBody>
          <a:bodyPr/>
          <a:lstStyle/>
          <a:p>
            <a:r>
              <a:rPr lang="mk-MK" b="0" dirty="0" smtClean="0"/>
              <a:t>Научна фантастика</a:t>
            </a:r>
            <a:endParaRPr lang="en-US" dirty="0"/>
          </a:p>
        </p:txBody>
      </p:sp>
      <p:sp>
        <p:nvSpPr>
          <p:cNvPr id="3" name="Subtitle 2"/>
          <p:cNvSpPr>
            <a:spLocks noGrp="1"/>
          </p:cNvSpPr>
          <p:nvPr>
            <p:ph type="subTitle" idx="1"/>
          </p:nvPr>
        </p:nvSpPr>
        <p:spPr>
          <a:xfrm>
            <a:off x="2743200" y="1905000"/>
            <a:ext cx="6400800" cy="5562600"/>
          </a:xfrm>
        </p:spPr>
        <p:txBody>
          <a:bodyPr>
            <a:normAutofit/>
          </a:bodyPr>
          <a:lstStyle/>
          <a:p>
            <a:r>
              <a:rPr lang="ru-RU" dirty="0" smtClean="0"/>
              <a:t>Научната фантастика содржи филмови кои често се поставени во иднината или во вселената. Научно-фантастичните филмови често ја користат својата футиристичка или вонземјанска форма да постават прашања за значењето на животот или како треба да размислуваме за животот. Овие филмови често користат специјални ефекти да создадат слики на вонземјански светови, вселената, </a:t>
            </a:r>
            <a:r>
              <a:rPr lang="ru-RU" dirty="0" smtClean="0"/>
              <a:t>вонземјански </a:t>
            </a:r>
            <a:r>
              <a:rPr lang="ru-RU" dirty="0" smtClean="0"/>
              <a:t>суштества и вселенски бродови.</a:t>
            </a:r>
            <a:br>
              <a:rPr lang="ru-RU" dirty="0" smtClean="0"/>
            </a:br>
            <a:endParaRPr lang="en-US" dirty="0"/>
          </a:p>
        </p:txBody>
      </p:sp>
      <p:pic>
        <p:nvPicPr>
          <p:cNvPr id="6" name="Picture 5" descr="avatar.jpg"/>
          <p:cNvPicPr>
            <a:picLocks noChangeAspect="1"/>
          </p:cNvPicPr>
          <p:nvPr/>
        </p:nvPicPr>
        <p:blipFill>
          <a:blip r:embed="rId6"/>
          <a:stretch>
            <a:fillRect/>
          </a:stretch>
        </p:blipFill>
        <p:spPr>
          <a:xfrm>
            <a:off x="4724400" y="5638800"/>
            <a:ext cx="4419600" cy="1219200"/>
          </a:xfrm>
          <a:prstGeom prst="rect">
            <a:avLst/>
          </a:prstGeom>
        </p:spPr>
      </p:pic>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2"/>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8" presetClass="entr" presetSubtype="0" accel="5000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6" dur="1000" fill="hold"/>
                                        <p:tgtEl>
                                          <p:spTgt spid="3">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17" dur="10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8" presetClass="exit" presetSubtype="0" decel="50000" fill="hold" grpId="1" nodeType="clickEffect">
                                  <p:stCondLst>
                                    <p:cond delay="0"/>
                                  </p:stCondLst>
                                  <p:childTnLst>
                                    <p:anim calcmode="lin" valueType="num">
                                      <p:cBhvr>
                                        <p:cTn id="22" dur="1000"/>
                                        <p:tgtEl>
                                          <p:spTgt spid="3">
                                            <p:txEl>
                                              <p:pRg st="0" end="0"/>
                                            </p:txEl>
                                          </p:spTgt>
                                        </p:tgtEl>
                                        <p:attrNameLst>
                                          <p:attrName>style.rotation</p:attrName>
                                        </p:attrNameLst>
                                      </p:cBhvr>
                                      <p:tavLst>
                                        <p:tav tm="0">
                                          <p:val>
                                            <p:fltVal val="0"/>
                                          </p:val>
                                        </p:tav>
                                        <p:tav tm="20000">
                                          <p:val>
                                            <p:fltVal val="90"/>
                                          </p:val>
                                        </p:tav>
                                        <p:tav tm="20000">
                                          <p:val>
                                            <p:fltVal val="90"/>
                                          </p:val>
                                        </p:tav>
                                        <p:tav tm="100000">
                                          <p:val>
                                            <p:fltVal val="90"/>
                                          </p:val>
                                        </p:tav>
                                      </p:tavLst>
                                    </p:anim>
                                    <p:anim calcmode="lin" valueType="num">
                                      <p:cBhvr>
                                        <p:cTn id="23" dur="1000"/>
                                        <p:tgtEl>
                                          <p:spTgt spid="3">
                                            <p:txEl>
                                              <p:pRg st="0" end="0"/>
                                            </p:txEl>
                                          </p:spTgt>
                                        </p:tgtEl>
                                        <p:attrNameLst>
                                          <p:attrName>ppt_x</p:attrName>
                                        </p:attrNameLst>
                                      </p:cBhvr>
                                      <p:tavLst>
                                        <p:tav tm="0">
                                          <p:val>
                                            <p:strVal val="ppt_x"/>
                                          </p:val>
                                        </p:tav>
                                        <p:tav tm="50000">
                                          <p:val>
                                            <p:fltVal val="0.95"/>
                                          </p:val>
                                        </p:tav>
                                        <p:tav tm="100000">
                                          <p:val>
                                            <p:fltVal val="-1"/>
                                          </p:val>
                                        </p:tav>
                                      </p:tavLst>
                                    </p:anim>
                                    <p:anim calcmode="lin" valueType="num">
                                      <p:cBhvr>
                                        <p:cTn id="24" dur="1000"/>
                                        <p:tgtEl>
                                          <p:spTgt spid="3">
                                            <p:txEl>
                                              <p:pRg st="0" end="0"/>
                                            </p:txEl>
                                          </p:spTgt>
                                        </p:tgtEl>
                                        <p:attrNameLst>
                                          <p:attrName>ppt_y</p:attrName>
                                        </p:attrNameLst>
                                      </p:cBhvr>
                                      <p:tavLst>
                                        <p:tav tm="0">
                                          <p:val>
                                            <p:strVal val="ppt_y"/>
                                          </p:val>
                                        </p:tav>
                                        <p:tav tm="100000">
                                          <p:val>
                                            <p:strVal val="ppt_y"/>
                                          </p:val>
                                        </p:tav>
                                      </p:tavLst>
                                    </p:anim>
                                    <p:animEffect transition="out" filter="fade">
                                      <p:cBhvr>
                                        <p:cTn id="25" dur="1000"/>
                                        <p:tgtEl>
                                          <p:spTgt spid="3">
                                            <p:txEl>
                                              <p:pRg st="0" end="0"/>
                                            </p:txEl>
                                          </p:spTgt>
                                        </p:tgtEl>
                                      </p:cBhvr>
                                    </p:animEffect>
                                    <p:set>
                                      <p:cBhvr>
                                        <p:cTn id="26" dur="1" fill="hold">
                                          <p:stCondLst>
                                            <p:cond delay="999"/>
                                          </p:stCondLst>
                                        </p:cTn>
                                        <p:tgtEl>
                                          <p:spTgt spid="3">
                                            <p:txEl>
                                              <p:pRg st="0" end="0"/>
                                            </p:txEl>
                                          </p:spTgt>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48" presetClass="exit" presetSubtype="0" decel="50000" fill="hold" grpId="1" nodeType="clickEffect">
                                  <p:stCondLst>
                                    <p:cond delay="0"/>
                                  </p:stCondLst>
                                  <p:childTnLst>
                                    <p:anim calcmode="lin" valueType="num">
                                      <p:cBhvr>
                                        <p:cTn id="30" dur="1000"/>
                                        <p:tgtEl>
                                          <p:spTgt spid="2"/>
                                        </p:tgtEl>
                                        <p:attrNameLst>
                                          <p:attrName>style.rotation</p:attrName>
                                        </p:attrNameLst>
                                      </p:cBhvr>
                                      <p:tavLst>
                                        <p:tav tm="0">
                                          <p:val>
                                            <p:fltVal val="0"/>
                                          </p:val>
                                        </p:tav>
                                        <p:tav tm="20000">
                                          <p:val>
                                            <p:fltVal val="90"/>
                                          </p:val>
                                        </p:tav>
                                        <p:tav tm="20000">
                                          <p:val>
                                            <p:fltVal val="90"/>
                                          </p:val>
                                        </p:tav>
                                        <p:tav tm="100000">
                                          <p:val>
                                            <p:fltVal val="90"/>
                                          </p:val>
                                        </p:tav>
                                      </p:tavLst>
                                    </p:anim>
                                    <p:anim calcmode="lin" valueType="num">
                                      <p:cBhvr>
                                        <p:cTn id="31" dur="1000"/>
                                        <p:tgtEl>
                                          <p:spTgt spid="2"/>
                                        </p:tgtEl>
                                        <p:attrNameLst>
                                          <p:attrName>ppt_x</p:attrName>
                                        </p:attrNameLst>
                                      </p:cBhvr>
                                      <p:tavLst>
                                        <p:tav tm="0">
                                          <p:val>
                                            <p:strVal val="ppt_x"/>
                                          </p:val>
                                        </p:tav>
                                        <p:tav tm="50000">
                                          <p:val>
                                            <p:fltVal val="0.95"/>
                                          </p:val>
                                        </p:tav>
                                        <p:tav tm="100000">
                                          <p:val>
                                            <p:fltVal val="-1"/>
                                          </p:val>
                                        </p:tav>
                                      </p:tavLst>
                                    </p:anim>
                                    <p:anim calcmode="lin" valueType="num">
                                      <p:cBhvr>
                                        <p:cTn id="32" dur="1000"/>
                                        <p:tgtEl>
                                          <p:spTgt spid="2"/>
                                        </p:tgtEl>
                                        <p:attrNameLst>
                                          <p:attrName>ppt_y</p:attrName>
                                        </p:attrNameLst>
                                      </p:cBhvr>
                                      <p:tavLst>
                                        <p:tav tm="0">
                                          <p:val>
                                            <p:strVal val="ppt_y"/>
                                          </p:val>
                                        </p:tav>
                                        <p:tav tm="100000">
                                          <p:val>
                                            <p:strVal val="ppt_y"/>
                                          </p:val>
                                        </p:tav>
                                      </p:tavLst>
                                    </p:anim>
                                    <p:animEffect transition="out" filter="fade">
                                      <p:cBhvr>
                                        <p:cTn id="33" dur="1000"/>
                                        <p:tgtEl>
                                          <p:spTgt spid="2"/>
                                        </p:tgtEl>
                                      </p:cBhvr>
                                    </p:animEffect>
                                    <p:set>
                                      <p:cBhvr>
                                        <p:cTn id="34"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P spid="3" grpI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010-06-24-10-56-25-6-fans-expect-to-see-spectacular-action-scenes-in.jpg"/>
          <p:cNvPicPr>
            <a:picLocks noChangeAspect="1"/>
          </p:cNvPicPr>
          <p:nvPr/>
        </p:nvPicPr>
        <p:blipFill>
          <a:blip r:embed="rId2"/>
          <a:stretch>
            <a:fillRect/>
          </a:stretch>
        </p:blipFill>
        <p:spPr>
          <a:xfrm>
            <a:off x="0" y="0"/>
            <a:ext cx="4572000" cy="3390900"/>
          </a:xfrm>
          <a:prstGeom prst="rect">
            <a:avLst/>
          </a:prstGeom>
        </p:spPr>
      </p:pic>
      <p:pic>
        <p:nvPicPr>
          <p:cNvPr id="6" name="Picture 5" descr="example-of-action-movie.jpg"/>
          <p:cNvPicPr>
            <a:picLocks noChangeAspect="1"/>
          </p:cNvPicPr>
          <p:nvPr/>
        </p:nvPicPr>
        <p:blipFill>
          <a:blip r:embed="rId3"/>
          <a:stretch>
            <a:fillRect/>
          </a:stretch>
        </p:blipFill>
        <p:spPr>
          <a:xfrm>
            <a:off x="0" y="2133600"/>
            <a:ext cx="4572000" cy="2876550"/>
          </a:xfrm>
          <a:prstGeom prst="rect">
            <a:avLst/>
          </a:prstGeom>
        </p:spPr>
      </p:pic>
      <p:pic>
        <p:nvPicPr>
          <p:cNvPr id="4" name="Picture 3" descr="185159_terminator081410_f.jpg"/>
          <p:cNvPicPr>
            <a:picLocks noChangeAspect="1"/>
          </p:cNvPicPr>
          <p:nvPr/>
        </p:nvPicPr>
        <p:blipFill>
          <a:blip r:embed="rId4"/>
          <a:stretch>
            <a:fillRect/>
          </a:stretch>
        </p:blipFill>
        <p:spPr>
          <a:xfrm>
            <a:off x="0" y="4095750"/>
            <a:ext cx="4572000" cy="2762250"/>
          </a:xfrm>
          <a:prstGeom prst="rect">
            <a:avLst/>
          </a:prstGeom>
        </p:spPr>
      </p:pic>
      <p:sp>
        <p:nvSpPr>
          <p:cNvPr id="2" name="Title 1"/>
          <p:cNvSpPr>
            <a:spLocks noGrp="1"/>
          </p:cNvSpPr>
          <p:nvPr>
            <p:ph type="ctrTitle"/>
          </p:nvPr>
        </p:nvSpPr>
        <p:spPr>
          <a:xfrm>
            <a:off x="3886200" y="304800"/>
            <a:ext cx="5091332" cy="582168"/>
          </a:xfrm>
        </p:spPr>
        <p:txBody>
          <a:bodyPr/>
          <a:lstStyle/>
          <a:p>
            <a:r>
              <a:rPr lang="ru-RU" dirty="0" smtClean="0"/>
              <a:t>Акција</a:t>
            </a:r>
            <a:endParaRPr lang="en-US" dirty="0"/>
          </a:p>
        </p:txBody>
      </p:sp>
      <p:sp>
        <p:nvSpPr>
          <p:cNvPr id="3" name="Subtitle 2"/>
          <p:cNvSpPr>
            <a:spLocks noGrp="1"/>
          </p:cNvSpPr>
          <p:nvPr>
            <p:ph type="subTitle" idx="1"/>
          </p:nvPr>
        </p:nvSpPr>
        <p:spPr>
          <a:xfrm>
            <a:off x="2667000" y="838200"/>
            <a:ext cx="6477000" cy="6019800"/>
          </a:xfrm>
        </p:spPr>
        <p:txBody>
          <a:bodyPr>
            <a:normAutofit fontScale="92500" lnSpcReduction="10000"/>
          </a:bodyPr>
          <a:lstStyle/>
          <a:p>
            <a:r>
              <a:rPr lang="ru-RU" dirty="0" smtClean="0"/>
              <a:t/>
            </a:r>
            <a:br>
              <a:rPr lang="ru-RU" dirty="0" smtClean="0"/>
            </a:br>
            <a:r>
              <a:rPr lang="ru-RU" dirty="0" smtClean="0">
                <a:solidFill>
                  <a:schemeClr val="bg1">
                    <a:lumMod val="65000"/>
                  </a:schemeClr>
                </a:solidFill>
              </a:rPr>
              <a:t>Акционите филмови имаат брзо темпо и често се за луѓе кои се тепаат или борат, без разлика дали е со своите тупаници или со оружје. Некои акциони филмови се за војни. Други акциони филмови се за полицијата која се обидува да фати насилни криминални банди. Акционите филмови често имаат специјални ефекти, како што се експолозии и луѓе кои прават опасни „каскадерски“ маневри како што е кршење на коли</a:t>
            </a:r>
            <a:r>
              <a:rPr lang="ru-RU" dirty="0" smtClean="0">
                <a:solidFill>
                  <a:schemeClr val="bg1">
                    <a:lumMod val="65000"/>
                  </a:schemeClr>
                </a:solidFill>
              </a:rPr>
              <a:t>.</a:t>
            </a:r>
            <a:r>
              <a:rPr lang="ru-RU" dirty="0" smtClean="0">
                <a:solidFill>
                  <a:schemeClr val="bg1">
                    <a:lumMod val="65000"/>
                  </a:schemeClr>
                </a:solidFill>
              </a:rPr>
              <a:t> Некои филмови имаат стилови од повеќе од еден жанр. Во 1990-2000, голем број на научно-фантастични акциони филмови се направени. Овие филмови своето дејство го поставуваат во иднината, или во вселената и имаат акција, насилство и борба. Друг тип на филм кој има повеќе од еден жанр е романтичната комедија. Романтичните комедии имаат љубовна приказна измешана со смешни, комични делови</a:t>
            </a:r>
            <a:r>
              <a:rPr lang="ru-RU" dirty="0" smtClean="0">
                <a:solidFill>
                  <a:schemeClr val="tx1">
                    <a:lumMod val="95000"/>
                    <a:lumOff val="5000"/>
                  </a:schemeClr>
                </a:solidFill>
              </a:rPr>
              <a:t>.</a:t>
            </a:r>
            <a:endParaRPr lang="en-US" dirty="0" smtClean="0">
              <a:solidFill>
                <a:schemeClr val="tx1">
                  <a:lumMod val="95000"/>
                  <a:lumOff val="5000"/>
                </a:schemeClr>
              </a:solidFill>
            </a:endParaRPr>
          </a:p>
          <a:p>
            <a:r>
              <a:rPr lang="ru-RU" dirty="0" smtClean="0"/>
              <a:t/>
            </a:r>
            <a:br>
              <a:rPr lang="ru-RU" dirty="0" smtClean="0"/>
            </a:br>
            <a:endParaRPr lang="en-US" dirty="0"/>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xit" presetSubtype="0" fill="hold" grpId="1" nodeType="clickEffect">
                                  <p:stCondLst>
                                    <p:cond delay="0"/>
                                  </p:stCondLst>
                                  <p:childTnLst>
                                    <p:anim calcmode="lin" valueType="num">
                                      <p:cBhvr>
                                        <p:cTn id="27" dur="1000"/>
                                        <p:tgtEl>
                                          <p:spTgt spid="3">
                                            <p:txEl>
                                              <p:pRg st="0" end="0"/>
                                            </p:txEl>
                                          </p:spTgt>
                                        </p:tgtEl>
                                        <p:attrNameLst>
                                          <p:attrName>ppt_x</p:attrName>
                                        </p:attrNameLst>
                                      </p:cBhvr>
                                      <p:tavLst>
                                        <p:tav tm="0">
                                          <p:val>
                                            <p:strVal val="ppt_x"/>
                                          </p:val>
                                        </p:tav>
                                        <p:tav tm="100000">
                                          <p:val>
                                            <p:strVal val="ppt_x-.2"/>
                                          </p:val>
                                        </p:tav>
                                      </p:tavLst>
                                    </p:anim>
                                    <p:anim calcmode="lin" valueType="num">
                                      <p:cBhvr>
                                        <p:cTn id="28" dur="1000"/>
                                        <p:tgtEl>
                                          <p:spTgt spid="3">
                                            <p:txEl>
                                              <p:pRg st="0" end="0"/>
                                            </p:txEl>
                                          </p:spTgt>
                                        </p:tgtEl>
                                        <p:attrNameLst>
                                          <p:attrName>ppt_y</p:attrName>
                                        </p:attrNameLst>
                                      </p:cBhvr>
                                      <p:tavLst>
                                        <p:tav tm="0">
                                          <p:val>
                                            <p:strVal val="ppt_y"/>
                                          </p:val>
                                        </p:tav>
                                        <p:tav tm="100000">
                                          <p:val>
                                            <p:strVal val="ppt_y"/>
                                          </p:val>
                                        </p:tav>
                                      </p:tavLst>
                                    </p:anim>
                                    <p:animEffect transition="out" filter="fade">
                                      <p:cBhvr>
                                        <p:cTn id="29" dur="1000"/>
                                        <p:tgtEl>
                                          <p:spTgt spid="3">
                                            <p:txEl>
                                              <p:pRg st="0" end="0"/>
                                            </p:txEl>
                                          </p:spTgt>
                                        </p:tgtEl>
                                      </p:cBhvr>
                                    </p:animEffect>
                                    <p:set>
                                      <p:cBhvr>
                                        <p:cTn id="30" dur="1" fill="hold">
                                          <p:stCondLst>
                                            <p:cond delay="999"/>
                                          </p:stCondLst>
                                        </p:cTn>
                                        <p:tgtEl>
                                          <p:spTgt spid="3">
                                            <p:txEl>
                                              <p:pRg st="0" end="0"/>
                                            </p:txEl>
                                          </p:spTgt>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29" presetClass="exit" presetSubtype="0" fill="hold" grpId="1" nodeType="clickEffect">
                                  <p:stCondLst>
                                    <p:cond delay="0"/>
                                  </p:stCondLst>
                                  <p:childTnLst>
                                    <p:anim calcmode="lin" valueType="num">
                                      <p:cBhvr>
                                        <p:cTn id="34" dur="1000"/>
                                        <p:tgtEl>
                                          <p:spTgt spid="3">
                                            <p:txEl>
                                              <p:pRg st="1" end="1"/>
                                            </p:txEl>
                                          </p:spTgt>
                                        </p:tgtEl>
                                        <p:attrNameLst>
                                          <p:attrName>ppt_x</p:attrName>
                                        </p:attrNameLst>
                                      </p:cBhvr>
                                      <p:tavLst>
                                        <p:tav tm="0">
                                          <p:val>
                                            <p:strVal val="ppt_x"/>
                                          </p:val>
                                        </p:tav>
                                        <p:tav tm="100000">
                                          <p:val>
                                            <p:strVal val="ppt_x-.2"/>
                                          </p:val>
                                        </p:tav>
                                      </p:tavLst>
                                    </p:anim>
                                    <p:anim calcmode="lin" valueType="num">
                                      <p:cBhvr>
                                        <p:cTn id="35" dur="1000"/>
                                        <p:tgtEl>
                                          <p:spTgt spid="3">
                                            <p:txEl>
                                              <p:pRg st="1" end="1"/>
                                            </p:txEl>
                                          </p:spTgt>
                                        </p:tgtEl>
                                        <p:attrNameLst>
                                          <p:attrName>ppt_y</p:attrName>
                                        </p:attrNameLst>
                                      </p:cBhvr>
                                      <p:tavLst>
                                        <p:tav tm="0">
                                          <p:val>
                                            <p:strVal val="ppt_y"/>
                                          </p:val>
                                        </p:tav>
                                        <p:tav tm="100000">
                                          <p:val>
                                            <p:strVal val="ppt_y"/>
                                          </p:val>
                                        </p:tav>
                                      </p:tavLst>
                                    </p:anim>
                                    <p:animEffect transition="out" filter="fade">
                                      <p:cBhvr>
                                        <p:cTn id="36" dur="1000"/>
                                        <p:tgtEl>
                                          <p:spTgt spid="3">
                                            <p:txEl>
                                              <p:pRg st="1" end="1"/>
                                            </p:txEl>
                                          </p:spTgt>
                                        </p:tgtEl>
                                      </p:cBhvr>
                                    </p:animEffect>
                                    <p:set>
                                      <p:cBhvr>
                                        <p:cTn id="37" dur="1" fill="hold">
                                          <p:stCondLst>
                                            <p:cond delay="999"/>
                                          </p:stCondLst>
                                        </p:cTn>
                                        <p:tgtEl>
                                          <p:spTgt spid="3">
                                            <p:txEl>
                                              <p:pRg st="1" end="1"/>
                                            </p:txEl>
                                          </p:spTgt>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9" presetClass="exit" presetSubtype="0" fill="hold" grpId="1" nodeType="clickEffect">
                                  <p:stCondLst>
                                    <p:cond delay="0"/>
                                  </p:stCondLst>
                                  <p:childTnLst>
                                    <p:anim calcmode="lin" valueType="num">
                                      <p:cBhvr>
                                        <p:cTn id="41" dur="1000"/>
                                        <p:tgtEl>
                                          <p:spTgt spid="2"/>
                                        </p:tgtEl>
                                        <p:attrNameLst>
                                          <p:attrName>ppt_x</p:attrName>
                                        </p:attrNameLst>
                                      </p:cBhvr>
                                      <p:tavLst>
                                        <p:tav tm="0">
                                          <p:val>
                                            <p:strVal val="ppt_x"/>
                                          </p:val>
                                        </p:tav>
                                        <p:tav tm="100000">
                                          <p:val>
                                            <p:strVal val="ppt_x-.2"/>
                                          </p:val>
                                        </p:tav>
                                      </p:tavLst>
                                    </p:anim>
                                    <p:anim calcmode="lin" valueType="num">
                                      <p:cBhvr>
                                        <p:cTn id="42" dur="1000"/>
                                        <p:tgtEl>
                                          <p:spTgt spid="2"/>
                                        </p:tgtEl>
                                        <p:attrNameLst>
                                          <p:attrName>ppt_y</p:attrName>
                                        </p:attrNameLst>
                                      </p:cBhvr>
                                      <p:tavLst>
                                        <p:tav tm="0">
                                          <p:val>
                                            <p:strVal val="ppt_y"/>
                                          </p:val>
                                        </p:tav>
                                        <p:tav tm="100000">
                                          <p:val>
                                            <p:strVal val="ppt_y"/>
                                          </p:val>
                                        </p:tav>
                                      </p:tavLst>
                                    </p:anim>
                                    <p:animEffect transition="out" filter="fade">
                                      <p:cBhvr>
                                        <p:cTn id="43" dur="1000"/>
                                        <p:tgtEl>
                                          <p:spTgt spid="2"/>
                                        </p:tgtEl>
                                      </p:cBhvr>
                                    </p:animEffect>
                                    <p:set>
                                      <p:cBhvr>
                                        <p:cTn id="44"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P spid="3" grpI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20px-Zebra_portrait.jpg"/>
          <p:cNvPicPr>
            <a:picLocks noChangeAspect="1"/>
          </p:cNvPicPr>
          <p:nvPr/>
        </p:nvPicPr>
        <p:blipFill>
          <a:blip r:embed="rId2"/>
          <a:stretch>
            <a:fillRect/>
          </a:stretch>
        </p:blipFill>
        <p:spPr>
          <a:xfrm>
            <a:off x="6705600" y="2743200"/>
            <a:ext cx="2438400" cy="4114800"/>
          </a:xfrm>
          <a:prstGeom prst="rect">
            <a:avLst/>
          </a:prstGeom>
        </p:spPr>
      </p:pic>
      <p:pic>
        <p:nvPicPr>
          <p:cNvPr id="7" name="Picture 6" descr="giraffe_01.jpg"/>
          <p:cNvPicPr>
            <a:picLocks noChangeAspect="1"/>
          </p:cNvPicPr>
          <p:nvPr/>
        </p:nvPicPr>
        <p:blipFill>
          <a:blip r:embed="rId3"/>
          <a:stretch>
            <a:fillRect/>
          </a:stretch>
        </p:blipFill>
        <p:spPr>
          <a:xfrm>
            <a:off x="4038600" y="2743200"/>
            <a:ext cx="2741858" cy="4114800"/>
          </a:xfrm>
          <a:prstGeom prst="rect">
            <a:avLst/>
          </a:prstGeom>
        </p:spPr>
      </p:pic>
      <p:pic>
        <p:nvPicPr>
          <p:cNvPr id="6" name="Picture 5" descr="sharkwater-documentary-film-sharks-diver-underwater-blue-ocean-bubbles-sunlight-shark-swim-swimming-flippers-wet-suit-silhoutte-deep-sea-photo.jpg"/>
          <p:cNvPicPr>
            <a:picLocks noChangeAspect="1"/>
          </p:cNvPicPr>
          <p:nvPr/>
        </p:nvPicPr>
        <p:blipFill>
          <a:blip r:embed="rId4"/>
          <a:stretch>
            <a:fillRect/>
          </a:stretch>
        </p:blipFill>
        <p:spPr>
          <a:xfrm>
            <a:off x="4389120" y="0"/>
            <a:ext cx="4754880" cy="2743200"/>
          </a:xfrm>
          <a:prstGeom prst="rect">
            <a:avLst/>
          </a:prstGeom>
        </p:spPr>
      </p:pic>
      <p:pic>
        <p:nvPicPr>
          <p:cNvPr id="5" name="Picture 4" descr="Elephant_in_Botswana.jpg"/>
          <p:cNvPicPr>
            <a:picLocks noChangeAspect="1"/>
          </p:cNvPicPr>
          <p:nvPr/>
        </p:nvPicPr>
        <p:blipFill>
          <a:blip r:embed="rId5" cstate="print"/>
          <a:stretch>
            <a:fillRect/>
          </a:stretch>
        </p:blipFill>
        <p:spPr>
          <a:xfrm>
            <a:off x="0" y="3048000"/>
            <a:ext cx="4419600" cy="3810000"/>
          </a:xfrm>
          <a:prstGeom prst="rect">
            <a:avLst/>
          </a:prstGeom>
        </p:spPr>
      </p:pic>
      <p:pic>
        <p:nvPicPr>
          <p:cNvPr id="4" name="Picture 3" descr="Dinosaurs pictures t rex.jpg"/>
          <p:cNvPicPr>
            <a:picLocks noChangeAspect="1"/>
          </p:cNvPicPr>
          <p:nvPr/>
        </p:nvPicPr>
        <p:blipFill>
          <a:blip r:embed="rId6"/>
          <a:stretch>
            <a:fillRect/>
          </a:stretch>
        </p:blipFill>
        <p:spPr>
          <a:xfrm>
            <a:off x="0" y="0"/>
            <a:ext cx="4396854" cy="3314129"/>
          </a:xfrm>
          <a:prstGeom prst="rect">
            <a:avLst/>
          </a:prstGeom>
        </p:spPr>
      </p:pic>
      <p:sp>
        <p:nvSpPr>
          <p:cNvPr id="2" name="Title 1"/>
          <p:cNvSpPr>
            <a:spLocks noGrp="1"/>
          </p:cNvSpPr>
          <p:nvPr>
            <p:ph type="ctrTitle"/>
          </p:nvPr>
        </p:nvSpPr>
        <p:spPr>
          <a:xfrm>
            <a:off x="4030897" y="0"/>
            <a:ext cx="5113103" cy="1355054"/>
          </a:xfrm>
        </p:spPr>
        <p:txBody>
          <a:bodyPr/>
          <a:lstStyle/>
          <a:p>
            <a:r>
              <a:rPr lang="mk-MK" b="0" dirty="0" smtClean="0"/>
              <a:t>Документарен филм</a:t>
            </a:r>
            <a:endParaRPr lang="en-US" dirty="0"/>
          </a:p>
        </p:txBody>
      </p:sp>
      <p:sp>
        <p:nvSpPr>
          <p:cNvPr id="3" name="Subtitle 2"/>
          <p:cNvSpPr>
            <a:spLocks noGrp="1"/>
          </p:cNvSpPr>
          <p:nvPr>
            <p:ph type="subTitle" idx="1"/>
          </p:nvPr>
        </p:nvSpPr>
        <p:spPr>
          <a:xfrm>
            <a:off x="2667000" y="1295400"/>
            <a:ext cx="6477000" cy="5562600"/>
          </a:xfrm>
        </p:spPr>
        <p:txBody>
          <a:bodyPr>
            <a:normAutofit/>
          </a:bodyPr>
          <a:lstStyle/>
          <a:p>
            <a:r>
              <a:rPr lang="ru-RU" dirty="0" smtClean="0"/>
              <a:t>Документарен филм (или разг. документарец) е научно-образовен филм сниман за образовни цели. Документарните филмови најчесто обработуваат теми со научен карактер и теми од историјата, науката, спортот, политиката, географијата, биологијата и слично. Постојат кратки документарни филмови и долгометражни филмови, најчесто снимани во повеќе продолженија. Исто така, постојат и голем број на телевизиски куќи што произведуваат и емитуваат документарни филмови. Такви светски куќи се: National Geographic, Discovery Channel, Travel Channel, Via Sat Explorer, Via Sat History и голем број на останати светски реномирани куќи.</a:t>
            </a:r>
            <a:endParaRPr lang="en-US" dirty="0"/>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4" presetClass="entr" presetSubtype="0" accel="10000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5"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6"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7"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8" dur="5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0" presetClass="exit" presetSubtype="0" accel="100000" fill="hold" grpId="1" nodeType="clickEffect">
                                  <p:stCondLst>
                                    <p:cond delay="0"/>
                                  </p:stCondLst>
                                  <p:childTnLst>
                                    <p:anim calcmode="lin" valueType="num">
                                      <p:cBhvr>
                                        <p:cTn id="22" dur="1000"/>
                                        <p:tgtEl>
                                          <p:spTgt spid="3">
                                            <p:txEl>
                                              <p:pRg st="0" end="0"/>
                                            </p:txEl>
                                          </p:spTgt>
                                        </p:tgtEl>
                                        <p:attrNameLst>
                                          <p:attrName>ppt_w</p:attrName>
                                        </p:attrNameLst>
                                      </p:cBhvr>
                                      <p:tavLst>
                                        <p:tav tm="0">
                                          <p:val>
                                            <p:strVal val="ppt_w"/>
                                          </p:val>
                                        </p:tav>
                                        <p:tav tm="100000">
                                          <p:val>
                                            <p:strVal val="ppt_w+.3"/>
                                          </p:val>
                                        </p:tav>
                                      </p:tavLst>
                                    </p:anim>
                                    <p:anim calcmode="lin" valueType="num">
                                      <p:cBhvr>
                                        <p:cTn id="23" dur="1000"/>
                                        <p:tgtEl>
                                          <p:spTgt spid="3">
                                            <p:txEl>
                                              <p:pRg st="0" end="0"/>
                                            </p:txEl>
                                          </p:spTgt>
                                        </p:tgtEl>
                                        <p:attrNameLst>
                                          <p:attrName>ppt_h</p:attrName>
                                        </p:attrNameLst>
                                      </p:cBhvr>
                                      <p:tavLst>
                                        <p:tav tm="0">
                                          <p:val>
                                            <p:strVal val="ppt_h"/>
                                          </p:val>
                                        </p:tav>
                                        <p:tav tm="100000">
                                          <p:val>
                                            <p:strVal val="ppt_h"/>
                                          </p:val>
                                        </p:tav>
                                      </p:tavLst>
                                    </p:anim>
                                    <p:animEffect transition="out" filter="fade">
                                      <p:cBhvr>
                                        <p:cTn id="24" dur="1000"/>
                                        <p:tgtEl>
                                          <p:spTgt spid="3">
                                            <p:txEl>
                                              <p:pRg st="0" end="0"/>
                                            </p:txEl>
                                          </p:spTgt>
                                        </p:tgtEl>
                                      </p:cBhvr>
                                    </p:animEffect>
                                    <p:set>
                                      <p:cBhvr>
                                        <p:cTn id="25" dur="1" fill="hold">
                                          <p:stCondLst>
                                            <p:cond delay="999"/>
                                          </p:stCondLst>
                                        </p:cTn>
                                        <p:tgtEl>
                                          <p:spTgt spid="3">
                                            <p:txEl>
                                              <p:pRg st="0" end="0"/>
                                            </p:txEl>
                                          </p:spTgt>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50" presetClass="exit" presetSubtype="0" accel="100000" fill="hold" grpId="1" nodeType="clickEffect">
                                  <p:stCondLst>
                                    <p:cond delay="0"/>
                                  </p:stCondLst>
                                  <p:childTnLst>
                                    <p:anim calcmode="lin" valueType="num">
                                      <p:cBhvr>
                                        <p:cTn id="29" dur="1000"/>
                                        <p:tgtEl>
                                          <p:spTgt spid="2"/>
                                        </p:tgtEl>
                                        <p:attrNameLst>
                                          <p:attrName>ppt_w</p:attrName>
                                        </p:attrNameLst>
                                      </p:cBhvr>
                                      <p:tavLst>
                                        <p:tav tm="0">
                                          <p:val>
                                            <p:strVal val="ppt_w"/>
                                          </p:val>
                                        </p:tav>
                                        <p:tav tm="100000">
                                          <p:val>
                                            <p:strVal val="ppt_w+.3"/>
                                          </p:val>
                                        </p:tav>
                                      </p:tavLst>
                                    </p:anim>
                                    <p:anim calcmode="lin" valueType="num">
                                      <p:cBhvr>
                                        <p:cTn id="30" dur="1000"/>
                                        <p:tgtEl>
                                          <p:spTgt spid="2"/>
                                        </p:tgtEl>
                                        <p:attrNameLst>
                                          <p:attrName>ppt_h</p:attrName>
                                        </p:attrNameLst>
                                      </p:cBhvr>
                                      <p:tavLst>
                                        <p:tav tm="0">
                                          <p:val>
                                            <p:strVal val="ppt_h"/>
                                          </p:val>
                                        </p:tav>
                                        <p:tav tm="100000">
                                          <p:val>
                                            <p:strVal val="ppt_h"/>
                                          </p:val>
                                        </p:tav>
                                      </p:tavLst>
                                    </p:anim>
                                    <p:animEffect transition="out" filter="fade">
                                      <p:cBhvr>
                                        <p:cTn id="31" dur="1000"/>
                                        <p:tgtEl>
                                          <p:spTgt spid="2"/>
                                        </p:tgtEl>
                                      </p:cBhvr>
                                    </p:animEffect>
                                    <p:set>
                                      <p:cBhvr>
                                        <p:cTn id="32"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P spid="3" grpId="1" build="p"/>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6" name="Picture 5" descr="7B8B406EE9F4B706764437_Large.jpg"/>
          <p:cNvPicPr>
            <a:picLocks noChangeAspect="1"/>
          </p:cNvPicPr>
          <p:nvPr/>
        </p:nvPicPr>
        <p:blipFill>
          <a:blip r:embed="rId3"/>
          <a:stretch>
            <a:fillRect/>
          </a:stretch>
        </p:blipFill>
        <p:spPr>
          <a:xfrm>
            <a:off x="5638800" y="0"/>
            <a:ext cx="3505200" cy="2628900"/>
          </a:xfrm>
          <a:prstGeom prst="rect">
            <a:avLst/>
          </a:prstGeom>
          <a:ln>
            <a:noFill/>
          </a:ln>
          <a:effectLst>
            <a:softEdge rad="112500"/>
          </a:effectLst>
        </p:spPr>
      </p:pic>
      <p:pic>
        <p:nvPicPr>
          <p:cNvPr id="4" name="Picture 3" descr="two_and_a_half_men.jpg"/>
          <p:cNvPicPr>
            <a:picLocks noChangeAspect="1"/>
          </p:cNvPicPr>
          <p:nvPr/>
        </p:nvPicPr>
        <p:blipFill>
          <a:blip r:embed="rId4" cstate="print"/>
          <a:stretch>
            <a:fillRect/>
          </a:stretch>
        </p:blipFill>
        <p:spPr>
          <a:xfrm>
            <a:off x="7010400" y="3702223"/>
            <a:ext cx="2133600" cy="3155777"/>
          </a:xfrm>
          <a:prstGeom prst="rect">
            <a:avLst/>
          </a:prstGeom>
          <a:ln>
            <a:noFill/>
          </a:ln>
          <a:effectLst>
            <a:softEdge rad="112500"/>
          </a:effectLst>
        </p:spPr>
      </p:pic>
      <p:sp>
        <p:nvSpPr>
          <p:cNvPr id="2" name="Title 1"/>
          <p:cNvSpPr>
            <a:spLocks noGrp="1"/>
          </p:cNvSpPr>
          <p:nvPr>
            <p:ph type="ctrTitle"/>
          </p:nvPr>
        </p:nvSpPr>
        <p:spPr>
          <a:xfrm>
            <a:off x="4052668" y="0"/>
            <a:ext cx="5091332" cy="734568"/>
          </a:xfrm>
        </p:spPr>
        <p:txBody>
          <a:bodyPr/>
          <a:lstStyle/>
          <a:p>
            <a:r>
              <a:rPr lang="mk-MK" b="0" dirty="0" smtClean="0"/>
              <a:t>Сериски </a:t>
            </a:r>
            <a:r>
              <a:rPr lang="mk-MK" b="0" dirty="0" smtClean="0"/>
              <a:t>филмови</a:t>
            </a:r>
            <a:endParaRPr lang="en-US" dirty="0"/>
          </a:p>
        </p:txBody>
      </p:sp>
      <p:sp>
        <p:nvSpPr>
          <p:cNvPr id="3" name="Subtitle 2"/>
          <p:cNvSpPr>
            <a:spLocks noGrp="1"/>
          </p:cNvSpPr>
          <p:nvPr>
            <p:ph type="subTitle" idx="1"/>
          </p:nvPr>
        </p:nvSpPr>
        <p:spPr>
          <a:xfrm>
            <a:off x="0" y="2286000"/>
            <a:ext cx="9144000" cy="2743200"/>
          </a:xfrm>
        </p:spPr>
        <p:txBody>
          <a:bodyPr>
            <a:normAutofit/>
          </a:bodyPr>
          <a:lstStyle/>
          <a:p>
            <a:r>
              <a:rPr lang="ru-RU" sz="2400" dirty="0" smtClean="0">
                <a:solidFill>
                  <a:schemeClr val="bg1">
                    <a:lumMod val="50000"/>
                  </a:schemeClr>
                </a:solidFill>
              </a:rPr>
              <a:t>Сериските филмови се емитуваат на делови така наречени епизоди кои што траат помалку во однос на играните филмови.Во целиот серијал најчесто учевствуваат истите глумци кои се делат на главни и споредни.Попознати сериски филмови:Два и пол мажи(комедија),Доктор Хаус(научен),Долина на волците(криминална акција) и др</a:t>
            </a:r>
            <a:r>
              <a:rPr lang="ru-RU" sz="2400" dirty="0" smtClean="0">
                <a:solidFill>
                  <a:schemeClr val="bg1">
                    <a:lumMod val="65000"/>
                  </a:schemeClr>
                </a:solidFill>
              </a:rPr>
              <a:t>.</a:t>
            </a:r>
            <a:endParaRPr lang="en-US" sz="2400" dirty="0">
              <a:solidFill>
                <a:schemeClr val="bg1">
                  <a:lumMod val="65000"/>
                </a:schemeClr>
              </a:solidFill>
            </a:endParaRPr>
          </a:p>
        </p:txBody>
      </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80">
                                          <p:stCondLst>
                                            <p:cond delay="0"/>
                                          </p:stCondLst>
                                        </p:cTn>
                                        <p:tgtEl>
                                          <p:spTgt spid="4"/>
                                        </p:tgtEl>
                                      </p:cBhvr>
                                    </p:animEffect>
                                    <p:anim calcmode="lin" valueType="num">
                                      <p:cBhvr>
                                        <p:cTn id="2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1" dur="26">
                                          <p:stCondLst>
                                            <p:cond delay="650"/>
                                          </p:stCondLst>
                                        </p:cTn>
                                        <p:tgtEl>
                                          <p:spTgt spid="4"/>
                                        </p:tgtEl>
                                      </p:cBhvr>
                                      <p:to x="100000" y="60000"/>
                                    </p:animScale>
                                    <p:animScale>
                                      <p:cBhvr>
                                        <p:cTn id="32" dur="166" decel="50000">
                                          <p:stCondLst>
                                            <p:cond delay="676"/>
                                          </p:stCondLst>
                                        </p:cTn>
                                        <p:tgtEl>
                                          <p:spTgt spid="4"/>
                                        </p:tgtEl>
                                      </p:cBhvr>
                                      <p:to x="100000" y="100000"/>
                                    </p:animScale>
                                    <p:animScale>
                                      <p:cBhvr>
                                        <p:cTn id="33" dur="26">
                                          <p:stCondLst>
                                            <p:cond delay="1312"/>
                                          </p:stCondLst>
                                        </p:cTn>
                                        <p:tgtEl>
                                          <p:spTgt spid="4"/>
                                        </p:tgtEl>
                                      </p:cBhvr>
                                      <p:to x="100000" y="80000"/>
                                    </p:animScale>
                                    <p:animScale>
                                      <p:cBhvr>
                                        <p:cTn id="34" dur="166" decel="50000">
                                          <p:stCondLst>
                                            <p:cond delay="1338"/>
                                          </p:stCondLst>
                                        </p:cTn>
                                        <p:tgtEl>
                                          <p:spTgt spid="4"/>
                                        </p:tgtEl>
                                      </p:cBhvr>
                                      <p:to x="100000" y="100000"/>
                                    </p:animScale>
                                    <p:animScale>
                                      <p:cBhvr>
                                        <p:cTn id="35" dur="26">
                                          <p:stCondLst>
                                            <p:cond delay="1642"/>
                                          </p:stCondLst>
                                        </p:cTn>
                                        <p:tgtEl>
                                          <p:spTgt spid="4"/>
                                        </p:tgtEl>
                                      </p:cBhvr>
                                      <p:to x="100000" y="90000"/>
                                    </p:animScale>
                                    <p:animScale>
                                      <p:cBhvr>
                                        <p:cTn id="36" dur="166" decel="50000">
                                          <p:stCondLst>
                                            <p:cond delay="1668"/>
                                          </p:stCondLst>
                                        </p:cTn>
                                        <p:tgtEl>
                                          <p:spTgt spid="4"/>
                                        </p:tgtEl>
                                      </p:cBhvr>
                                      <p:to x="100000" y="100000"/>
                                    </p:animScale>
                                    <p:animScale>
                                      <p:cBhvr>
                                        <p:cTn id="37" dur="26">
                                          <p:stCondLst>
                                            <p:cond delay="1808"/>
                                          </p:stCondLst>
                                        </p:cTn>
                                        <p:tgtEl>
                                          <p:spTgt spid="4"/>
                                        </p:tgtEl>
                                      </p:cBhvr>
                                      <p:to x="100000" y="95000"/>
                                    </p:animScale>
                                    <p:animScale>
                                      <p:cBhvr>
                                        <p:cTn id="38" dur="166" decel="50000">
                                          <p:stCondLst>
                                            <p:cond delay="1834"/>
                                          </p:stCondLst>
                                        </p:cTn>
                                        <p:tgtEl>
                                          <p:spTgt spid="4"/>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ipe(down)">
                                      <p:cBhvr>
                                        <p:cTn id="43" dur="580">
                                          <p:stCondLst>
                                            <p:cond delay="0"/>
                                          </p:stCondLst>
                                        </p:cTn>
                                        <p:tgtEl>
                                          <p:spTgt spid="2"/>
                                        </p:tgtEl>
                                      </p:cBhvr>
                                    </p:animEffect>
                                    <p:anim calcmode="lin" valueType="num">
                                      <p:cBhvr>
                                        <p:cTn id="4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49" dur="26">
                                          <p:stCondLst>
                                            <p:cond delay="650"/>
                                          </p:stCondLst>
                                        </p:cTn>
                                        <p:tgtEl>
                                          <p:spTgt spid="2"/>
                                        </p:tgtEl>
                                      </p:cBhvr>
                                      <p:to x="100000" y="60000"/>
                                    </p:animScale>
                                    <p:animScale>
                                      <p:cBhvr>
                                        <p:cTn id="50" dur="166" decel="50000">
                                          <p:stCondLst>
                                            <p:cond delay="676"/>
                                          </p:stCondLst>
                                        </p:cTn>
                                        <p:tgtEl>
                                          <p:spTgt spid="2"/>
                                        </p:tgtEl>
                                      </p:cBhvr>
                                      <p:to x="100000" y="100000"/>
                                    </p:animScale>
                                    <p:animScale>
                                      <p:cBhvr>
                                        <p:cTn id="51" dur="26">
                                          <p:stCondLst>
                                            <p:cond delay="1312"/>
                                          </p:stCondLst>
                                        </p:cTn>
                                        <p:tgtEl>
                                          <p:spTgt spid="2"/>
                                        </p:tgtEl>
                                      </p:cBhvr>
                                      <p:to x="100000" y="80000"/>
                                    </p:animScale>
                                    <p:animScale>
                                      <p:cBhvr>
                                        <p:cTn id="52" dur="166" decel="50000">
                                          <p:stCondLst>
                                            <p:cond delay="1338"/>
                                          </p:stCondLst>
                                        </p:cTn>
                                        <p:tgtEl>
                                          <p:spTgt spid="2"/>
                                        </p:tgtEl>
                                      </p:cBhvr>
                                      <p:to x="100000" y="100000"/>
                                    </p:animScale>
                                    <p:animScale>
                                      <p:cBhvr>
                                        <p:cTn id="53" dur="26">
                                          <p:stCondLst>
                                            <p:cond delay="1642"/>
                                          </p:stCondLst>
                                        </p:cTn>
                                        <p:tgtEl>
                                          <p:spTgt spid="2"/>
                                        </p:tgtEl>
                                      </p:cBhvr>
                                      <p:to x="100000" y="90000"/>
                                    </p:animScale>
                                    <p:animScale>
                                      <p:cBhvr>
                                        <p:cTn id="54" dur="166" decel="50000">
                                          <p:stCondLst>
                                            <p:cond delay="1668"/>
                                          </p:stCondLst>
                                        </p:cTn>
                                        <p:tgtEl>
                                          <p:spTgt spid="2"/>
                                        </p:tgtEl>
                                      </p:cBhvr>
                                      <p:to x="100000" y="100000"/>
                                    </p:animScale>
                                    <p:animScale>
                                      <p:cBhvr>
                                        <p:cTn id="55" dur="26">
                                          <p:stCondLst>
                                            <p:cond delay="1808"/>
                                          </p:stCondLst>
                                        </p:cTn>
                                        <p:tgtEl>
                                          <p:spTgt spid="2"/>
                                        </p:tgtEl>
                                      </p:cBhvr>
                                      <p:to x="100000" y="95000"/>
                                    </p:animScale>
                                    <p:animScale>
                                      <p:cBhvr>
                                        <p:cTn id="56" dur="166" decel="50000">
                                          <p:stCondLst>
                                            <p:cond delay="1834"/>
                                          </p:stCondLst>
                                        </p:cTn>
                                        <p:tgtEl>
                                          <p:spTgt spid="2"/>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0" end="0"/>
                                            </p:txEl>
                                          </p:spTgt>
                                        </p:tgtEl>
                                        <p:attrNameLst>
                                          <p:attrName>style.visibility</p:attrName>
                                        </p:attrNameLst>
                                      </p:cBhvr>
                                      <p:to>
                                        <p:strVal val="visible"/>
                                      </p:to>
                                    </p:set>
                                    <p:animEffect transition="in" filter="wipe(down)">
                                      <p:cBhvr>
                                        <p:cTn id="61" dur="580">
                                          <p:stCondLst>
                                            <p:cond delay="0"/>
                                          </p:stCondLst>
                                        </p:cTn>
                                        <p:tgtEl>
                                          <p:spTgt spid="3">
                                            <p:txEl>
                                              <p:pRg st="0" end="0"/>
                                            </p:txEl>
                                          </p:spTgt>
                                        </p:tgtEl>
                                      </p:cBhvr>
                                    </p:animEffect>
                                    <p:anim calcmode="lin" valueType="num">
                                      <p:cBhvr>
                                        <p:cTn id="62"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0" end="0"/>
                                            </p:txEl>
                                          </p:spTgt>
                                        </p:tgtEl>
                                      </p:cBhvr>
                                      <p:to x="100000" y="60000"/>
                                    </p:animScale>
                                    <p:animScale>
                                      <p:cBhvr>
                                        <p:cTn id="68" dur="166" decel="50000">
                                          <p:stCondLst>
                                            <p:cond delay="676"/>
                                          </p:stCondLst>
                                        </p:cTn>
                                        <p:tgtEl>
                                          <p:spTgt spid="3">
                                            <p:txEl>
                                              <p:pRg st="0" end="0"/>
                                            </p:txEl>
                                          </p:spTgt>
                                        </p:tgtEl>
                                      </p:cBhvr>
                                      <p:to x="100000" y="100000"/>
                                    </p:animScale>
                                    <p:animScale>
                                      <p:cBhvr>
                                        <p:cTn id="69" dur="26">
                                          <p:stCondLst>
                                            <p:cond delay="1312"/>
                                          </p:stCondLst>
                                        </p:cTn>
                                        <p:tgtEl>
                                          <p:spTgt spid="3">
                                            <p:txEl>
                                              <p:pRg st="0" end="0"/>
                                            </p:txEl>
                                          </p:spTgt>
                                        </p:tgtEl>
                                      </p:cBhvr>
                                      <p:to x="100000" y="80000"/>
                                    </p:animScale>
                                    <p:animScale>
                                      <p:cBhvr>
                                        <p:cTn id="70" dur="166" decel="50000">
                                          <p:stCondLst>
                                            <p:cond delay="1338"/>
                                          </p:stCondLst>
                                        </p:cTn>
                                        <p:tgtEl>
                                          <p:spTgt spid="3">
                                            <p:txEl>
                                              <p:pRg st="0" end="0"/>
                                            </p:txEl>
                                          </p:spTgt>
                                        </p:tgtEl>
                                      </p:cBhvr>
                                      <p:to x="100000" y="100000"/>
                                    </p:animScale>
                                    <p:animScale>
                                      <p:cBhvr>
                                        <p:cTn id="71" dur="26">
                                          <p:stCondLst>
                                            <p:cond delay="1642"/>
                                          </p:stCondLst>
                                        </p:cTn>
                                        <p:tgtEl>
                                          <p:spTgt spid="3">
                                            <p:txEl>
                                              <p:pRg st="0" end="0"/>
                                            </p:txEl>
                                          </p:spTgt>
                                        </p:tgtEl>
                                      </p:cBhvr>
                                      <p:to x="100000" y="90000"/>
                                    </p:animScale>
                                    <p:animScale>
                                      <p:cBhvr>
                                        <p:cTn id="72" dur="166" decel="50000">
                                          <p:stCondLst>
                                            <p:cond delay="1668"/>
                                          </p:stCondLst>
                                        </p:cTn>
                                        <p:tgtEl>
                                          <p:spTgt spid="3">
                                            <p:txEl>
                                              <p:pRg st="0" end="0"/>
                                            </p:txEl>
                                          </p:spTgt>
                                        </p:tgtEl>
                                      </p:cBhvr>
                                      <p:to x="100000" y="100000"/>
                                    </p:animScale>
                                    <p:animScale>
                                      <p:cBhvr>
                                        <p:cTn id="73" dur="26">
                                          <p:stCondLst>
                                            <p:cond delay="1808"/>
                                          </p:stCondLst>
                                        </p:cTn>
                                        <p:tgtEl>
                                          <p:spTgt spid="3">
                                            <p:txEl>
                                              <p:pRg st="0" end="0"/>
                                            </p:txEl>
                                          </p:spTgt>
                                        </p:tgtEl>
                                      </p:cBhvr>
                                      <p:to x="100000" y="95000"/>
                                    </p:animScale>
                                    <p:animScale>
                                      <p:cBhvr>
                                        <p:cTn id="74" dur="166" decel="50000">
                                          <p:stCondLst>
                                            <p:cond delay="1834"/>
                                          </p:stCondLst>
                                        </p:cTn>
                                        <p:tgtEl>
                                          <p:spTgt spid="3">
                                            <p:txEl>
                                              <p:pRg st="0" end="0"/>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xit" presetSubtype="0" fill="hold" grpId="1" nodeType="clickEffect">
                                  <p:stCondLst>
                                    <p:cond delay="0"/>
                                  </p:stCondLst>
                                  <p:childTnLst>
                                    <p:animEffect transition="out" filter="wipe(down)">
                                      <p:cBhvr>
                                        <p:cTn id="78" dur="180" accel="50000">
                                          <p:stCondLst>
                                            <p:cond delay="1820"/>
                                          </p:stCondLst>
                                        </p:cTn>
                                        <p:tgtEl>
                                          <p:spTgt spid="3">
                                            <p:txEl>
                                              <p:pRg st="0" end="0"/>
                                            </p:txEl>
                                          </p:spTgt>
                                        </p:tgtEl>
                                      </p:cBhvr>
                                    </p:animEffect>
                                    <p:anim calcmode="lin" valueType="num">
                                      <p:cBhvr>
                                        <p:cTn id="79" dur="1822" tmFilter="0,0; 0.14,0.31; 0.43,0.73; 0.71,0.91; 1.0,1.0">
                                          <p:stCondLst>
                                            <p:cond delay="0"/>
                                          </p:stCondLst>
                                        </p:cTn>
                                        <p:tgtEl>
                                          <p:spTgt spid="3">
                                            <p:txEl>
                                              <p:pRg st="0" end="0"/>
                                            </p:txEl>
                                          </p:spTgt>
                                        </p:tgtEl>
                                        <p:attrNameLst>
                                          <p:attrName>ppt_x</p:attrName>
                                        </p:attrNameLst>
                                      </p:cBhvr>
                                      <p:tavLst>
                                        <p:tav tm="0">
                                          <p:val>
                                            <p:strVal val="ppt_x"/>
                                          </p:val>
                                        </p:tav>
                                        <p:tav tm="100000">
                                          <p:val>
                                            <p:strVal val="#ppt_x+0.25"/>
                                          </p:val>
                                        </p:tav>
                                      </p:tavLst>
                                    </p:anim>
                                    <p:anim calcmode="lin" valueType="num">
                                      <p:cBhvr>
                                        <p:cTn id="80" dur="178">
                                          <p:stCondLst>
                                            <p:cond delay="1822"/>
                                          </p:stCondLst>
                                        </p:cTn>
                                        <p:tgtEl>
                                          <p:spTgt spid="3">
                                            <p:txEl>
                                              <p:pRg st="0" end="0"/>
                                            </p:txEl>
                                          </p:spTgt>
                                        </p:tgtEl>
                                        <p:attrNameLst>
                                          <p:attrName>ppt_x</p:attrName>
                                        </p:attrNameLst>
                                      </p:cBhvr>
                                      <p:tavLst>
                                        <p:tav tm="0">
                                          <p:val>
                                            <p:strVal val="ppt_x"/>
                                          </p:val>
                                        </p:tav>
                                        <p:tav tm="100000">
                                          <p:val>
                                            <p:strVal val="ppt_x"/>
                                          </p:val>
                                        </p:tav>
                                      </p:tavLst>
                                    </p:anim>
                                    <p:anim calcmode="lin" valueType="num">
                                      <p:cBhvr>
                                        <p:cTn id="81" dur="664" tmFilter="0.0,0.0;0.25,0.07;0.50,0.2;0.75,0.467;1.0,1.0">
                                          <p:stCondLst>
                                            <p:cond delay="0"/>
                                          </p:stCondLst>
                                        </p:cTn>
                                        <p:tgtEl>
                                          <p:spTgt spid="3">
                                            <p:txEl>
                                              <p:pRg st="0" end="0"/>
                                            </p:txEl>
                                          </p:spTgt>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82" dur="664" tmFilter="0, 0; 0.125,0.2665; 0.25,0.4; 0.375,0.465; 0.5,0.5;  0.625,0.535; 0.75,0.6; 0.875,0.7335; 1,1">
                                          <p:stCondLst>
                                            <p:cond delay="664"/>
                                          </p:stCondLst>
                                        </p:cTn>
                                        <p:tgtEl>
                                          <p:spTgt spid="3">
                                            <p:txEl>
                                              <p:pRg st="0" end="0"/>
                                            </p:txEl>
                                          </p:spTgt>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83" dur="332" tmFilter="0, 0; 0.125,0.2665; 0.25,0.4; 0.375,0.465; 0.5,0.5;  0.625,0.535; 0.75,0.6; 0.875,0.7335; 1,1">
                                          <p:stCondLst>
                                            <p:cond delay="1324"/>
                                          </p:stCondLst>
                                        </p:cTn>
                                        <p:tgtEl>
                                          <p:spTgt spid="3">
                                            <p:txEl>
                                              <p:pRg st="0" end="0"/>
                                            </p:txEl>
                                          </p:spTgt>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84" dur="164" tmFilter="0, 0; 0.125,0.2665; 0.25,0.4; 0.375,0.465; 0.5,0.5;  0.625,0.535; 0.75,0.6; 0.875,0.7335; 1,1">
                                          <p:stCondLst>
                                            <p:cond delay="1656"/>
                                          </p:stCondLst>
                                        </p:cTn>
                                        <p:tgtEl>
                                          <p:spTgt spid="3">
                                            <p:txEl>
                                              <p:pRg st="0" end="0"/>
                                            </p:txEl>
                                          </p:spTgt>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85" dur="180" accel="50000">
                                          <p:stCondLst>
                                            <p:cond delay="1820"/>
                                          </p:stCondLst>
                                        </p:cTn>
                                        <p:tgtEl>
                                          <p:spTgt spid="3">
                                            <p:txEl>
                                              <p:pRg st="0" end="0"/>
                                            </p:txEl>
                                          </p:spTgt>
                                        </p:tgtEl>
                                        <p:attrNameLst>
                                          <p:attrName>ppt_y</p:attrName>
                                        </p:attrNameLst>
                                      </p:cBhvr>
                                      <p:tavLst>
                                        <p:tav tm="0">
                                          <p:val>
                                            <p:strVal val="ppt_y"/>
                                          </p:val>
                                        </p:tav>
                                        <p:tav tm="100000">
                                          <p:val>
                                            <p:strVal val="ppt_y+ppt_h"/>
                                          </p:val>
                                        </p:tav>
                                      </p:tavLst>
                                    </p:anim>
                                    <p:animScale>
                                      <p:cBhvr>
                                        <p:cTn id="86" dur="26">
                                          <p:stCondLst>
                                            <p:cond delay="620"/>
                                          </p:stCondLst>
                                        </p:cTn>
                                        <p:tgtEl>
                                          <p:spTgt spid="3">
                                            <p:txEl>
                                              <p:pRg st="0" end="0"/>
                                            </p:txEl>
                                          </p:spTgt>
                                        </p:tgtEl>
                                      </p:cBhvr>
                                      <p:to x="100000" y="60000"/>
                                    </p:animScale>
                                    <p:animScale>
                                      <p:cBhvr>
                                        <p:cTn id="87" dur="166" decel="50000">
                                          <p:stCondLst>
                                            <p:cond delay="646"/>
                                          </p:stCondLst>
                                        </p:cTn>
                                        <p:tgtEl>
                                          <p:spTgt spid="3">
                                            <p:txEl>
                                              <p:pRg st="0" end="0"/>
                                            </p:txEl>
                                          </p:spTgt>
                                        </p:tgtEl>
                                      </p:cBhvr>
                                      <p:to x="100000" y="100000"/>
                                    </p:animScale>
                                    <p:animScale>
                                      <p:cBhvr>
                                        <p:cTn id="88" dur="26">
                                          <p:stCondLst>
                                            <p:cond delay="1312"/>
                                          </p:stCondLst>
                                        </p:cTn>
                                        <p:tgtEl>
                                          <p:spTgt spid="3">
                                            <p:txEl>
                                              <p:pRg st="0" end="0"/>
                                            </p:txEl>
                                          </p:spTgt>
                                        </p:tgtEl>
                                      </p:cBhvr>
                                      <p:to x="100000" y="80000"/>
                                    </p:animScale>
                                    <p:animScale>
                                      <p:cBhvr>
                                        <p:cTn id="89" dur="166" decel="50000">
                                          <p:stCondLst>
                                            <p:cond delay="1338"/>
                                          </p:stCondLst>
                                        </p:cTn>
                                        <p:tgtEl>
                                          <p:spTgt spid="3">
                                            <p:txEl>
                                              <p:pRg st="0" end="0"/>
                                            </p:txEl>
                                          </p:spTgt>
                                        </p:tgtEl>
                                      </p:cBhvr>
                                      <p:to x="100000" y="100000"/>
                                    </p:animScale>
                                    <p:animScale>
                                      <p:cBhvr>
                                        <p:cTn id="90" dur="26">
                                          <p:stCondLst>
                                            <p:cond delay="1642"/>
                                          </p:stCondLst>
                                        </p:cTn>
                                        <p:tgtEl>
                                          <p:spTgt spid="3">
                                            <p:txEl>
                                              <p:pRg st="0" end="0"/>
                                            </p:txEl>
                                          </p:spTgt>
                                        </p:tgtEl>
                                      </p:cBhvr>
                                      <p:to x="100000" y="90000"/>
                                    </p:animScale>
                                    <p:animScale>
                                      <p:cBhvr>
                                        <p:cTn id="91" dur="166" decel="50000">
                                          <p:stCondLst>
                                            <p:cond delay="1668"/>
                                          </p:stCondLst>
                                        </p:cTn>
                                        <p:tgtEl>
                                          <p:spTgt spid="3">
                                            <p:txEl>
                                              <p:pRg st="0" end="0"/>
                                            </p:txEl>
                                          </p:spTgt>
                                        </p:tgtEl>
                                      </p:cBhvr>
                                      <p:to x="100000" y="100000"/>
                                    </p:animScale>
                                    <p:animScale>
                                      <p:cBhvr>
                                        <p:cTn id="92" dur="26">
                                          <p:stCondLst>
                                            <p:cond delay="1808"/>
                                          </p:stCondLst>
                                        </p:cTn>
                                        <p:tgtEl>
                                          <p:spTgt spid="3">
                                            <p:txEl>
                                              <p:pRg st="0" end="0"/>
                                            </p:txEl>
                                          </p:spTgt>
                                        </p:tgtEl>
                                      </p:cBhvr>
                                      <p:to x="100000" y="95000"/>
                                    </p:animScale>
                                    <p:animScale>
                                      <p:cBhvr>
                                        <p:cTn id="93" dur="166" decel="50000">
                                          <p:stCondLst>
                                            <p:cond delay="1834"/>
                                          </p:stCondLst>
                                        </p:cTn>
                                        <p:tgtEl>
                                          <p:spTgt spid="3">
                                            <p:txEl>
                                              <p:pRg st="0" end="0"/>
                                            </p:txEl>
                                          </p:spTgt>
                                        </p:tgtEl>
                                      </p:cBhvr>
                                      <p:to x="100000" y="100000"/>
                                    </p:animScale>
                                    <p:set>
                                      <p:cBhvr>
                                        <p:cTn id="94" dur="1" fill="hold">
                                          <p:stCondLst>
                                            <p:cond delay="1999"/>
                                          </p:stCondLst>
                                        </p:cTn>
                                        <p:tgtEl>
                                          <p:spTgt spid="3">
                                            <p:txEl>
                                              <p:pRg st="0" end="0"/>
                                            </p:txEl>
                                          </p:spTgt>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26" presetClass="exit" presetSubtype="0" fill="hold" grpId="1" nodeType="clickEffect">
                                  <p:stCondLst>
                                    <p:cond delay="0"/>
                                  </p:stCondLst>
                                  <p:childTnLst>
                                    <p:animEffect transition="out" filter="wipe(down)">
                                      <p:cBhvr>
                                        <p:cTn id="98" dur="180" accel="50000">
                                          <p:stCondLst>
                                            <p:cond delay="1820"/>
                                          </p:stCondLst>
                                        </p:cTn>
                                        <p:tgtEl>
                                          <p:spTgt spid="2"/>
                                        </p:tgtEl>
                                      </p:cBhvr>
                                    </p:animEffect>
                                    <p:anim calcmode="lin" valueType="num">
                                      <p:cBhvr>
                                        <p:cTn id="99" dur="1822" tmFilter="0,0; 0.14,0.31; 0.43,0.73; 0.71,0.91; 1.0,1.0">
                                          <p:stCondLst>
                                            <p:cond delay="0"/>
                                          </p:stCondLst>
                                        </p:cTn>
                                        <p:tgtEl>
                                          <p:spTgt spid="2"/>
                                        </p:tgtEl>
                                        <p:attrNameLst>
                                          <p:attrName>ppt_x</p:attrName>
                                        </p:attrNameLst>
                                      </p:cBhvr>
                                      <p:tavLst>
                                        <p:tav tm="0">
                                          <p:val>
                                            <p:strVal val="ppt_x"/>
                                          </p:val>
                                        </p:tav>
                                        <p:tav tm="100000">
                                          <p:val>
                                            <p:strVal val="#ppt_x+0.25"/>
                                          </p:val>
                                        </p:tav>
                                      </p:tavLst>
                                    </p:anim>
                                    <p:anim calcmode="lin" valueType="num">
                                      <p:cBhvr>
                                        <p:cTn id="100" dur="178">
                                          <p:stCondLst>
                                            <p:cond delay="1822"/>
                                          </p:stCondLst>
                                        </p:cTn>
                                        <p:tgtEl>
                                          <p:spTgt spid="2"/>
                                        </p:tgtEl>
                                        <p:attrNameLst>
                                          <p:attrName>ppt_x</p:attrName>
                                        </p:attrNameLst>
                                      </p:cBhvr>
                                      <p:tavLst>
                                        <p:tav tm="0">
                                          <p:val>
                                            <p:strVal val="ppt_x"/>
                                          </p:val>
                                        </p:tav>
                                        <p:tav tm="100000">
                                          <p:val>
                                            <p:strVal val="ppt_x"/>
                                          </p:val>
                                        </p:tav>
                                      </p:tavLst>
                                    </p:anim>
                                    <p:anim calcmode="lin" valueType="num">
                                      <p:cBhvr>
                                        <p:cTn id="101" dur="664" tmFilter="0.0,0.0;0.25,0.07;0.50,0.2;0.75,0.467;1.0,1.0">
                                          <p:stCondLst>
                                            <p:cond delay="0"/>
                                          </p:stCondLst>
                                        </p:cTn>
                                        <p:tgtEl>
                                          <p:spTgt spid="2"/>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02" dur="664" tmFilter="0, 0; 0.125,0.2665; 0.25,0.4; 0.375,0.465; 0.5,0.5;  0.625,0.535; 0.75,0.6; 0.875,0.7335; 1,1">
                                          <p:stCondLst>
                                            <p:cond delay="664"/>
                                          </p:stCondLst>
                                        </p:cTn>
                                        <p:tgtEl>
                                          <p:spTgt spid="2"/>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03" dur="332" tmFilter="0, 0; 0.125,0.2665; 0.25,0.4; 0.375,0.465; 0.5,0.5;  0.625,0.535; 0.75,0.6; 0.875,0.7335; 1,1">
                                          <p:stCondLst>
                                            <p:cond delay="1324"/>
                                          </p:stCondLst>
                                        </p:cTn>
                                        <p:tgtEl>
                                          <p:spTgt spid="2"/>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04" dur="164" tmFilter="0, 0; 0.125,0.2665; 0.25,0.4; 0.375,0.465; 0.5,0.5;  0.625,0.535; 0.75,0.6; 0.875,0.7335; 1,1">
                                          <p:stCondLst>
                                            <p:cond delay="1656"/>
                                          </p:stCondLst>
                                        </p:cTn>
                                        <p:tgtEl>
                                          <p:spTgt spid="2"/>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05" dur="180" accel="50000">
                                          <p:stCondLst>
                                            <p:cond delay="1820"/>
                                          </p:stCondLst>
                                        </p:cTn>
                                        <p:tgtEl>
                                          <p:spTgt spid="2"/>
                                        </p:tgtEl>
                                        <p:attrNameLst>
                                          <p:attrName>ppt_y</p:attrName>
                                        </p:attrNameLst>
                                      </p:cBhvr>
                                      <p:tavLst>
                                        <p:tav tm="0">
                                          <p:val>
                                            <p:strVal val="ppt_y"/>
                                          </p:val>
                                        </p:tav>
                                        <p:tav tm="100000">
                                          <p:val>
                                            <p:strVal val="ppt_y+ppt_h"/>
                                          </p:val>
                                        </p:tav>
                                      </p:tavLst>
                                    </p:anim>
                                    <p:animScale>
                                      <p:cBhvr>
                                        <p:cTn id="106" dur="26">
                                          <p:stCondLst>
                                            <p:cond delay="620"/>
                                          </p:stCondLst>
                                        </p:cTn>
                                        <p:tgtEl>
                                          <p:spTgt spid="2"/>
                                        </p:tgtEl>
                                      </p:cBhvr>
                                      <p:to x="100000" y="60000"/>
                                    </p:animScale>
                                    <p:animScale>
                                      <p:cBhvr>
                                        <p:cTn id="107" dur="166" decel="50000">
                                          <p:stCondLst>
                                            <p:cond delay="646"/>
                                          </p:stCondLst>
                                        </p:cTn>
                                        <p:tgtEl>
                                          <p:spTgt spid="2"/>
                                        </p:tgtEl>
                                      </p:cBhvr>
                                      <p:to x="100000" y="100000"/>
                                    </p:animScale>
                                    <p:animScale>
                                      <p:cBhvr>
                                        <p:cTn id="108" dur="26">
                                          <p:stCondLst>
                                            <p:cond delay="1312"/>
                                          </p:stCondLst>
                                        </p:cTn>
                                        <p:tgtEl>
                                          <p:spTgt spid="2"/>
                                        </p:tgtEl>
                                      </p:cBhvr>
                                      <p:to x="100000" y="80000"/>
                                    </p:animScale>
                                    <p:animScale>
                                      <p:cBhvr>
                                        <p:cTn id="109" dur="166" decel="50000">
                                          <p:stCondLst>
                                            <p:cond delay="1338"/>
                                          </p:stCondLst>
                                        </p:cTn>
                                        <p:tgtEl>
                                          <p:spTgt spid="2"/>
                                        </p:tgtEl>
                                      </p:cBhvr>
                                      <p:to x="100000" y="100000"/>
                                    </p:animScale>
                                    <p:animScale>
                                      <p:cBhvr>
                                        <p:cTn id="110" dur="26">
                                          <p:stCondLst>
                                            <p:cond delay="1642"/>
                                          </p:stCondLst>
                                        </p:cTn>
                                        <p:tgtEl>
                                          <p:spTgt spid="2"/>
                                        </p:tgtEl>
                                      </p:cBhvr>
                                      <p:to x="100000" y="90000"/>
                                    </p:animScale>
                                    <p:animScale>
                                      <p:cBhvr>
                                        <p:cTn id="111" dur="166" decel="50000">
                                          <p:stCondLst>
                                            <p:cond delay="1668"/>
                                          </p:stCondLst>
                                        </p:cTn>
                                        <p:tgtEl>
                                          <p:spTgt spid="2"/>
                                        </p:tgtEl>
                                      </p:cBhvr>
                                      <p:to x="100000" y="100000"/>
                                    </p:animScale>
                                    <p:animScale>
                                      <p:cBhvr>
                                        <p:cTn id="112" dur="26">
                                          <p:stCondLst>
                                            <p:cond delay="1808"/>
                                          </p:stCondLst>
                                        </p:cTn>
                                        <p:tgtEl>
                                          <p:spTgt spid="2"/>
                                        </p:tgtEl>
                                      </p:cBhvr>
                                      <p:to x="100000" y="95000"/>
                                    </p:animScale>
                                    <p:animScale>
                                      <p:cBhvr>
                                        <p:cTn id="113" dur="166" decel="50000">
                                          <p:stCondLst>
                                            <p:cond delay="1834"/>
                                          </p:stCondLst>
                                        </p:cTn>
                                        <p:tgtEl>
                                          <p:spTgt spid="2"/>
                                        </p:tgtEl>
                                      </p:cBhvr>
                                      <p:to x="100000" y="100000"/>
                                    </p:animScale>
                                    <p:set>
                                      <p:cBhvr>
                                        <p:cTn id="114" dur="1" fill="hold">
                                          <p:stCondLst>
                                            <p:cond delay="1999"/>
                                          </p:stCondLst>
                                        </p:cTn>
                                        <p:tgtEl>
                                          <p:spTgt spid="2"/>
                                        </p:tgtEl>
                                        <p:attrNameLst>
                                          <p:attrName>style.visibility</p:attrName>
                                        </p:attrNameLst>
                                      </p:cBhvr>
                                      <p:to>
                                        <p:strVal val="hidden"/>
                                      </p:to>
                                    </p:set>
                                  </p:childTnLst>
                                </p:cTn>
                              </p:par>
                            </p:childTnLst>
                          </p:cTn>
                        </p:par>
                      </p:childTnLst>
                    </p:cTn>
                  </p:par>
                  <p:par>
                    <p:cTn id="115" fill="hold">
                      <p:stCondLst>
                        <p:cond delay="indefinite"/>
                      </p:stCondLst>
                      <p:childTnLst>
                        <p:par>
                          <p:cTn id="116" fill="hold">
                            <p:stCondLst>
                              <p:cond delay="0"/>
                            </p:stCondLst>
                            <p:childTnLst>
                              <p:par>
                                <p:cTn id="117" presetID="26" presetClass="exit" presetSubtype="0" fill="hold" nodeType="clickEffect">
                                  <p:stCondLst>
                                    <p:cond delay="0"/>
                                  </p:stCondLst>
                                  <p:childTnLst>
                                    <p:animEffect transition="out" filter="wipe(down)">
                                      <p:cBhvr>
                                        <p:cTn id="118" dur="180" accel="50000">
                                          <p:stCondLst>
                                            <p:cond delay="1820"/>
                                          </p:stCondLst>
                                        </p:cTn>
                                        <p:tgtEl>
                                          <p:spTgt spid="4"/>
                                        </p:tgtEl>
                                      </p:cBhvr>
                                    </p:animEffect>
                                    <p:anim calcmode="lin" valueType="num">
                                      <p:cBhvr>
                                        <p:cTn id="119" dur="1822" tmFilter="0,0; 0.14,0.31; 0.43,0.73; 0.71,0.91; 1.0,1.0">
                                          <p:stCondLst>
                                            <p:cond delay="0"/>
                                          </p:stCondLst>
                                        </p:cTn>
                                        <p:tgtEl>
                                          <p:spTgt spid="4"/>
                                        </p:tgtEl>
                                        <p:attrNameLst>
                                          <p:attrName>ppt_x</p:attrName>
                                        </p:attrNameLst>
                                      </p:cBhvr>
                                      <p:tavLst>
                                        <p:tav tm="0">
                                          <p:val>
                                            <p:strVal val="ppt_x"/>
                                          </p:val>
                                        </p:tav>
                                        <p:tav tm="100000">
                                          <p:val>
                                            <p:strVal val="#ppt_x+0.25"/>
                                          </p:val>
                                        </p:tav>
                                      </p:tavLst>
                                    </p:anim>
                                    <p:anim calcmode="lin" valueType="num">
                                      <p:cBhvr>
                                        <p:cTn id="120" dur="178">
                                          <p:stCondLst>
                                            <p:cond delay="1822"/>
                                          </p:stCondLst>
                                        </p:cTn>
                                        <p:tgtEl>
                                          <p:spTgt spid="4"/>
                                        </p:tgtEl>
                                        <p:attrNameLst>
                                          <p:attrName>ppt_x</p:attrName>
                                        </p:attrNameLst>
                                      </p:cBhvr>
                                      <p:tavLst>
                                        <p:tav tm="0">
                                          <p:val>
                                            <p:strVal val="ppt_x"/>
                                          </p:val>
                                        </p:tav>
                                        <p:tav tm="100000">
                                          <p:val>
                                            <p:strVal val="ppt_x"/>
                                          </p:val>
                                        </p:tav>
                                      </p:tavLst>
                                    </p:anim>
                                    <p:anim calcmode="lin" valueType="num">
                                      <p:cBhvr>
                                        <p:cTn id="121" dur="664" tmFilter="0.0,0.0;0.25,0.07;0.50,0.2;0.75,0.467;1.0,1.0">
                                          <p:stCondLst>
                                            <p:cond delay="0"/>
                                          </p:stCondLst>
                                        </p:cTn>
                                        <p:tgtEl>
                                          <p:spTgt spid="4"/>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22" dur="664" tmFilter="0, 0; 0.125,0.2665; 0.25,0.4; 0.375,0.465; 0.5,0.5;  0.625,0.535; 0.75,0.6; 0.875,0.7335; 1,1">
                                          <p:stCondLst>
                                            <p:cond delay="664"/>
                                          </p:stCondLst>
                                        </p:cTn>
                                        <p:tgtEl>
                                          <p:spTgt spid="4"/>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23" dur="332" tmFilter="0, 0; 0.125,0.2665; 0.25,0.4; 0.375,0.465; 0.5,0.5;  0.625,0.535; 0.75,0.6; 0.875,0.7335; 1,1">
                                          <p:stCondLst>
                                            <p:cond delay="1324"/>
                                          </p:stCondLst>
                                        </p:cTn>
                                        <p:tgtEl>
                                          <p:spTgt spid="4"/>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24" dur="164" tmFilter="0, 0; 0.125,0.2665; 0.25,0.4; 0.375,0.465; 0.5,0.5;  0.625,0.535; 0.75,0.6; 0.875,0.7335; 1,1">
                                          <p:stCondLst>
                                            <p:cond delay="1656"/>
                                          </p:stCondLst>
                                        </p:cTn>
                                        <p:tgtEl>
                                          <p:spTgt spid="4"/>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25" dur="180" accel="50000">
                                          <p:stCondLst>
                                            <p:cond delay="1820"/>
                                          </p:stCondLst>
                                        </p:cTn>
                                        <p:tgtEl>
                                          <p:spTgt spid="4"/>
                                        </p:tgtEl>
                                        <p:attrNameLst>
                                          <p:attrName>ppt_y</p:attrName>
                                        </p:attrNameLst>
                                      </p:cBhvr>
                                      <p:tavLst>
                                        <p:tav tm="0">
                                          <p:val>
                                            <p:strVal val="ppt_y"/>
                                          </p:val>
                                        </p:tav>
                                        <p:tav tm="100000">
                                          <p:val>
                                            <p:strVal val="ppt_y+ppt_h"/>
                                          </p:val>
                                        </p:tav>
                                      </p:tavLst>
                                    </p:anim>
                                    <p:animScale>
                                      <p:cBhvr>
                                        <p:cTn id="126" dur="26">
                                          <p:stCondLst>
                                            <p:cond delay="620"/>
                                          </p:stCondLst>
                                        </p:cTn>
                                        <p:tgtEl>
                                          <p:spTgt spid="4"/>
                                        </p:tgtEl>
                                      </p:cBhvr>
                                      <p:to x="100000" y="60000"/>
                                    </p:animScale>
                                    <p:animScale>
                                      <p:cBhvr>
                                        <p:cTn id="127" dur="166" decel="50000">
                                          <p:stCondLst>
                                            <p:cond delay="646"/>
                                          </p:stCondLst>
                                        </p:cTn>
                                        <p:tgtEl>
                                          <p:spTgt spid="4"/>
                                        </p:tgtEl>
                                      </p:cBhvr>
                                      <p:to x="100000" y="100000"/>
                                    </p:animScale>
                                    <p:animScale>
                                      <p:cBhvr>
                                        <p:cTn id="128" dur="26">
                                          <p:stCondLst>
                                            <p:cond delay="1312"/>
                                          </p:stCondLst>
                                        </p:cTn>
                                        <p:tgtEl>
                                          <p:spTgt spid="4"/>
                                        </p:tgtEl>
                                      </p:cBhvr>
                                      <p:to x="100000" y="80000"/>
                                    </p:animScale>
                                    <p:animScale>
                                      <p:cBhvr>
                                        <p:cTn id="129" dur="166" decel="50000">
                                          <p:stCondLst>
                                            <p:cond delay="1338"/>
                                          </p:stCondLst>
                                        </p:cTn>
                                        <p:tgtEl>
                                          <p:spTgt spid="4"/>
                                        </p:tgtEl>
                                      </p:cBhvr>
                                      <p:to x="100000" y="100000"/>
                                    </p:animScale>
                                    <p:animScale>
                                      <p:cBhvr>
                                        <p:cTn id="130" dur="26">
                                          <p:stCondLst>
                                            <p:cond delay="1642"/>
                                          </p:stCondLst>
                                        </p:cTn>
                                        <p:tgtEl>
                                          <p:spTgt spid="4"/>
                                        </p:tgtEl>
                                      </p:cBhvr>
                                      <p:to x="100000" y="90000"/>
                                    </p:animScale>
                                    <p:animScale>
                                      <p:cBhvr>
                                        <p:cTn id="131" dur="166" decel="50000">
                                          <p:stCondLst>
                                            <p:cond delay="1668"/>
                                          </p:stCondLst>
                                        </p:cTn>
                                        <p:tgtEl>
                                          <p:spTgt spid="4"/>
                                        </p:tgtEl>
                                      </p:cBhvr>
                                      <p:to x="100000" y="100000"/>
                                    </p:animScale>
                                    <p:animScale>
                                      <p:cBhvr>
                                        <p:cTn id="132" dur="26">
                                          <p:stCondLst>
                                            <p:cond delay="1808"/>
                                          </p:stCondLst>
                                        </p:cTn>
                                        <p:tgtEl>
                                          <p:spTgt spid="4"/>
                                        </p:tgtEl>
                                      </p:cBhvr>
                                      <p:to x="100000" y="95000"/>
                                    </p:animScale>
                                    <p:animScale>
                                      <p:cBhvr>
                                        <p:cTn id="133" dur="166" decel="50000">
                                          <p:stCondLst>
                                            <p:cond delay="1834"/>
                                          </p:stCondLst>
                                        </p:cTn>
                                        <p:tgtEl>
                                          <p:spTgt spid="4"/>
                                        </p:tgtEl>
                                      </p:cBhvr>
                                      <p:to x="100000" y="100000"/>
                                    </p:animScale>
                                    <p:set>
                                      <p:cBhvr>
                                        <p:cTn id="134" dur="1" fill="hold">
                                          <p:stCondLst>
                                            <p:cond delay="1999"/>
                                          </p:stCondLst>
                                        </p:cTn>
                                        <p:tgtEl>
                                          <p:spTgt spid="4"/>
                                        </p:tgtEl>
                                        <p:attrNameLst>
                                          <p:attrName>style.visibility</p:attrName>
                                        </p:attrNameLst>
                                      </p:cBhvr>
                                      <p:to>
                                        <p:strVal val="hidden"/>
                                      </p:to>
                                    </p:set>
                                  </p:childTnLst>
                                </p:cTn>
                              </p:par>
                            </p:childTnLst>
                          </p:cTn>
                        </p:par>
                      </p:childTnLst>
                    </p:cTn>
                  </p:par>
                  <p:par>
                    <p:cTn id="135" fill="hold">
                      <p:stCondLst>
                        <p:cond delay="indefinite"/>
                      </p:stCondLst>
                      <p:childTnLst>
                        <p:par>
                          <p:cTn id="136" fill="hold">
                            <p:stCondLst>
                              <p:cond delay="0"/>
                            </p:stCondLst>
                            <p:childTnLst>
                              <p:par>
                                <p:cTn id="137" presetID="26" presetClass="exit" presetSubtype="0" fill="hold" nodeType="clickEffect">
                                  <p:stCondLst>
                                    <p:cond delay="0"/>
                                  </p:stCondLst>
                                  <p:childTnLst>
                                    <p:animEffect transition="out" filter="wipe(down)">
                                      <p:cBhvr>
                                        <p:cTn id="138" dur="180" accel="50000">
                                          <p:stCondLst>
                                            <p:cond delay="1820"/>
                                          </p:stCondLst>
                                        </p:cTn>
                                        <p:tgtEl>
                                          <p:spTgt spid="6"/>
                                        </p:tgtEl>
                                      </p:cBhvr>
                                    </p:animEffect>
                                    <p:anim calcmode="lin" valueType="num">
                                      <p:cBhvr>
                                        <p:cTn id="139" dur="1822" tmFilter="0,0; 0.14,0.31; 0.43,0.73; 0.71,0.91; 1.0,1.0">
                                          <p:stCondLst>
                                            <p:cond delay="0"/>
                                          </p:stCondLst>
                                        </p:cTn>
                                        <p:tgtEl>
                                          <p:spTgt spid="6"/>
                                        </p:tgtEl>
                                        <p:attrNameLst>
                                          <p:attrName>ppt_x</p:attrName>
                                        </p:attrNameLst>
                                      </p:cBhvr>
                                      <p:tavLst>
                                        <p:tav tm="0">
                                          <p:val>
                                            <p:strVal val="ppt_x"/>
                                          </p:val>
                                        </p:tav>
                                        <p:tav tm="100000">
                                          <p:val>
                                            <p:strVal val="#ppt_x+0.25"/>
                                          </p:val>
                                        </p:tav>
                                      </p:tavLst>
                                    </p:anim>
                                    <p:anim calcmode="lin" valueType="num">
                                      <p:cBhvr>
                                        <p:cTn id="140" dur="178">
                                          <p:stCondLst>
                                            <p:cond delay="1822"/>
                                          </p:stCondLst>
                                        </p:cTn>
                                        <p:tgtEl>
                                          <p:spTgt spid="6"/>
                                        </p:tgtEl>
                                        <p:attrNameLst>
                                          <p:attrName>ppt_x</p:attrName>
                                        </p:attrNameLst>
                                      </p:cBhvr>
                                      <p:tavLst>
                                        <p:tav tm="0">
                                          <p:val>
                                            <p:strVal val="ppt_x"/>
                                          </p:val>
                                        </p:tav>
                                        <p:tav tm="100000">
                                          <p:val>
                                            <p:strVal val="ppt_x"/>
                                          </p:val>
                                        </p:tav>
                                      </p:tavLst>
                                    </p:anim>
                                    <p:anim calcmode="lin" valueType="num">
                                      <p:cBhvr>
                                        <p:cTn id="141" dur="664" tmFilter="0.0,0.0;0.25,0.07;0.50,0.2;0.75,0.467;1.0,1.0">
                                          <p:stCondLst>
                                            <p:cond delay="0"/>
                                          </p:stCondLst>
                                        </p:cTn>
                                        <p:tgtEl>
                                          <p:spTgt spid="6"/>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42" dur="664" tmFilter="0, 0; 0.125,0.2665; 0.25,0.4; 0.375,0.465; 0.5,0.5;  0.625,0.535; 0.75,0.6; 0.875,0.7335; 1,1">
                                          <p:stCondLst>
                                            <p:cond delay="664"/>
                                          </p:stCondLst>
                                        </p:cTn>
                                        <p:tgtEl>
                                          <p:spTgt spid="6"/>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43" dur="332" tmFilter="0, 0; 0.125,0.2665; 0.25,0.4; 0.375,0.465; 0.5,0.5;  0.625,0.535; 0.75,0.6; 0.875,0.7335; 1,1">
                                          <p:stCondLst>
                                            <p:cond delay="1324"/>
                                          </p:stCondLst>
                                        </p:cTn>
                                        <p:tgtEl>
                                          <p:spTgt spid="6"/>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44" dur="164" tmFilter="0, 0; 0.125,0.2665; 0.25,0.4; 0.375,0.465; 0.5,0.5;  0.625,0.535; 0.75,0.6; 0.875,0.7335; 1,1">
                                          <p:stCondLst>
                                            <p:cond delay="1656"/>
                                          </p:stCondLst>
                                        </p:cTn>
                                        <p:tgtEl>
                                          <p:spTgt spid="6"/>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45" dur="180" accel="50000">
                                          <p:stCondLst>
                                            <p:cond delay="1820"/>
                                          </p:stCondLst>
                                        </p:cTn>
                                        <p:tgtEl>
                                          <p:spTgt spid="6"/>
                                        </p:tgtEl>
                                        <p:attrNameLst>
                                          <p:attrName>ppt_y</p:attrName>
                                        </p:attrNameLst>
                                      </p:cBhvr>
                                      <p:tavLst>
                                        <p:tav tm="0">
                                          <p:val>
                                            <p:strVal val="ppt_y"/>
                                          </p:val>
                                        </p:tav>
                                        <p:tav tm="100000">
                                          <p:val>
                                            <p:strVal val="ppt_y+ppt_h"/>
                                          </p:val>
                                        </p:tav>
                                      </p:tavLst>
                                    </p:anim>
                                    <p:animScale>
                                      <p:cBhvr>
                                        <p:cTn id="146" dur="26">
                                          <p:stCondLst>
                                            <p:cond delay="620"/>
                                          </p:stCondLst>
                                        </p:cTn>
                                        <p:tgtEl>
                                          <p:spTgt spid="6"/>
                                        </p:tgtEl>
                                      </p:cBhvr>
                                      <p:to x="100000" y="60000"/>
                                    </p:animScale>
                                    <p:animScale>
                                      <p:cBhvr>
                                        <p:cTn id="147" dur="166" decel="50000">
                                          <p:stCondLst>
                                            <p:cond delay="646"/>
                                          </p:stCondLst>
                                        </p:cTn>
                                        <p:tgtEl>
                                          <p:spTgt spid="6"/>
                                        </p:tgtEl>
                                      </p:cBhvr>
                                      <p:to x="100000" y="100000"/>
                                    </p:animScale>
                                    <p:animScale>
                                      <p:cBhvr>
                                        <p:cTn id="148" dur="26">
                                          <p:stCondLst>
                                            <p:cond delay="1312"/>
                                          </p:stCondLst>
                                        </p:cTn>
                                        <p:tgtEl>
                                          <p:spTgt spid="6"/>
                                        </p:tgtEl>
                                      </p:cBhvr>
                                      <p:to x="100000" y="80000"/>
                                    </p:animScale>
                                    <p:animScale>
                                      <p:cBhvr>
                                        <p:cTn id="149" dur="166" decel="50000">
                                          <p:stCondLst>
                                            <p:cond delay="1338"/>
                                          </p:stCondLst>
                                        </p:cTn>
                                        <p:tgtEl>
                                          <p:spTgt spid="6"/>
                                        </p:tgtEl>
                                      </p:cBhvr>
                                      <p:to x="100000" y="100000"/>
                                    </p:animScale>
                                    <p:animScale>
                                      <p:cBhvr>
                                        <p:cTn id="150" dur="26">
                                          <p:stCondLst>
                                            <p:cond delay="1642"/>
                                          </p:stCondLst>
                                        </p:cTn>
                                        <p:tgtEl>
                                          <p:spTgt spid="6"/>
                                        </p:tgtEl>
                                      </p:cBhvr>
                                      <p:to x="100000" y="90000"/>
                                    </p:animScale>
                                    <p:animScale>
                                      <p:cBhvr>
                                        <p:cTn id="151" dur="166" decel="50000">
                                          <p:stCondLst>
                                            <p:cond delay="1668"/>
                                          </p:stCondLst>
                                        </p:cTn>
                                        <p:tgtEl>
                                          <p:spTgt spid="6"/>
                                        </p:tgtEl>
                                      </p:cBhvr>
                                      <p:to x="100000" y="100000"/>
                                    </p:animScale>
                                    <p:animScale>
                                      <p:cBhvr>
                                        <p:cTn id="152" dur="26">
                                          <p:stCondLst>
                                            <p:cond delay="1808"/>
                                          </p:stCondLst>
                                        </p:cTn>
                                        <p:tgtEl>
                                          <p:spTgt spid="6"/>
                                        </p:tgtEl>
                                      </p:cBhvr>
                                      <p:to x="100000" y="95000"/>
                                    </p:animScale>
                                    <p:animScale>
                                      <p:cBhvr>
                                        <p:cTn id="153" dur="166" decel="50000">
                                          <p:stCondLst>
                                            <p:cond delay="1834"/>
                                          </p:stCondLst>
                                        </p:cTn>
                                        <p:tgtEl>
                                          <p:spTgt spid="6"/>
                                        </p:tgtEl>
                                      </p:cBhvr>
                                      <p:to x="100000" y="100000"/>
                                    </p:animScale>
                                    <p:set>
                                      <p:cBhvr>
                                        <p:cTn id="154" dur="1" fill="hold">
                                          <p:stCondLst>
                                            <p:cond delay="1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P spid="3" grpId="1" build="p"/>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28000" r="-28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052668" y="0"/>
            <a:ext cx="5091332" cy="734568"/>
          </a:xfrm>
        </p:spPr>
        <p:txBody>
          <a:bodyPr/>
          <a:lstStyle/>
          <a:p>
            <a:r>
              <a:rPr lang="mk-MK" dirty="0" smtClean="0"/>
              <a:t>Цртани филмови</a:t>
            </a:r>
            <a:endParaRPr lang="en-US" dirty="0"/>
          </a:p>
        </p:txBody>
      </p:sp>
      <p:sp>
        <p:nvSpPr>
          <p:cNvPr id="3" name="Subtitle 2"/>
          <p:cNvSpPr>
            <a:spLocks noGrp="1"/>
          </p:cNvSpPr>
          <p:nvPr>
            <p:ph type="subTitle" idx="1"/>
          </p:nvPr>
        </p:nvSpPr>
        <p:spPr>
          <a:xfrm>
            <a:off x="0" y="685800"/>
            <a:ext cx="9144000" cy="6324600"/>
          </a:xfrm>
        </p:spPr>
        <p:txBody>
          <a:bodyPr>
            <a:normAutofit fontScale="77500" lnSpcReduction="20000"/>
          </a:bodyPr>
          <a:lstStyle/>
          <a:p>
            <a:r>
              <a:rPr lang="ru-RU" dirty="0" smtClean="0">
                <a:solidFill>
                  <a:schemeClr val="tx1"/>
                </a:solidFill>
              </a:rPr>
              <a:t>Кога ќе се спомне зборот цртан филм веднаш се мисли на илустрација која е исполнета со хумористични елементи. Цртаните највеќе се гледаат од страна на младата популација. Тие за нив се забавни, хумористични и возбудливи. Психолошки е докажано дека гледањето цртани филмови помага и е доста потребно во развитокот на децата. Во сегашно време цртаните од типот на </a:t>
            </a:r>
            <a:r>
              <a:rPr lang="ru-RU" i="1" dirty="0" smtClean="0">
                <a:solidFill>
                  <a:schemeClr val="tx1"/>
                </a:solidFill>
              </a:rPr>
              <a:t>Пепелашка</a:t>
            </a:r>
            <a:r>
              <a:rPr lang="ru-RU" dirty="0" smtClean="0">
                <a:solidFill>
                  <a:schemeClr val="tx1"/>
                </a:solidFill>
              </a:rPr>
              <a:t>,</a:t>
            </a:r>
            <a:r>
              <a:rPr lang="ru-RU" dirty="0" smtClean="0">
                <a:solidFill>
                  <a:schemeClr val="tx1"/>
                </a:solidFill>
              </a:rPr>
              <a:t> </a:t>
            </a:r>
            <a:r>
              <a:rPr lang="ru-RU" i="1" dirty="0" smtClean="0">
                <a:solidFill>
                  <a:schemeClr val="tx1"/>
                </a:solidFill>
              </a:rPr>
              <a:t>Снежана</a:t>
            </a:r>
            <a:r>
              <a:rPr lang="ru-RU" dirty="0" smtClean="0">
                <a:solidFill>
                  <a:schemeClr val="tx1"/>
                </a:solidFill>
              </a:rPr>
              <a:t>,</a:t>
            </a:r>
            <a:r>
              <a:rPr lang="ru-RU" dirty="0" smtClean="0">
                <a:solidFill>
                  <a:schemeClr val="tx1"/>
                </a:solidFill>
              </a:rPr>
              <a:t> </a:t>
            </a:r>
            <a:r>
              <a:rPr lang="ru-RU" i="1" dirty="0" smtClean="0">
                <a:solidFill>
                  <a:schemeClr val="tx1"/>
                </a:solidFill>
              </a:rPr>
              <a:t>Аладин</a:t>
            </a:r>
            <a:r>
              <a:rPr lang="ru-RU" dirty="0" smtClean="0">
                <a:solidFill>
                  <a:schemeClr val="tx1"/>
                </a:solidFill>
              </a:rPr>
              <a:t> се исчезнати. Со ова се подразбира дека цртаните со слична структура на приказната повеќе не постојат но и цртаните со слична или иста анимација и илустрација исто така повеќе не постојат или подобро речено повеќе не се произведуваат. Но како и да е сите цртани без разлика на анимацијата и структурата на приказната тие сепак ги имаат елементите кои го прават секој цртан филм ист а тоа се: љубовта, пријателството, чесноста, правдата и вечната борба против доброто и злото. Луѓето кои ги произведуваат цртаните се викаат илустратори и аниматори. Во сегашно време цртани произведуваат и многу големи и успешни продуцентски куќи и сега цртаните се повеќе учествуваат на доделувањето на доста престижни холивудски </a:t>
            </a:r>
            <a:r>
              <a:rPr lang="ru-RU" dirty="0" smtClean="0">
                <a:solidFill>
                  <a:schemeClr val="tx1"/>
                </a:solidFill>
              </a:rPr>
              <a:t>награди.</a:t>
            </a:r>
          </a:p>
          <a:p>
            <a:r>
              <a:rPr lang="ru-RU" dirty="0" smtClean="0">
                <a:solidFill>
                  <a:schemeClr val="tx1"/>
                </a:solidFill>
              </a:rPr>
              <a:t>Цртаните </a:t>
            </a:r>
            <a:r>
              <a:rPr lang="ru-RU" dirty="0" smtClean="0">
                <a:solidFill>
                  <a:schemeClr val="tx1"/>
                </a:solidFill>
              </a:rPr>
              <a:t>сега се произведуваат и како серијали. Јапонците користат посебна техника </a:t>
            </a:r>
            <a:r>
              <a:rPr lang="ru-RU" dirty="0" smtClean="0">
                <a:solidFill>
                  <a:schemeClr val="tx1"/>
                </a:solidFill>
              </a:rPr>
              <a:t>аниме</a:t>
            </a:r>
            <a:r>
              <a:rPr lang="ru-RU" dirty="0" smtClean="0">
                <a:solidFill>
                  <a:schemeClr val="tx1"/>
                </a:solidFill>
              </a:rPr>
              <a:t> со која прават цртани серијали кои се едни од најпознатите и едни од најдолгите. Овие јапонски цртани се препознаваат по интересните илустрации како на пример: ликовите имаат доста големи очи, чудни коси, доста долги и со многу „шпицови“, чудни бои на косите, секогаш прават чудни гримаси кога станува збор за смешна случка итн. Но без разлика овие цртани имаат постигнато голем успех низ целиот свет а и во Македонија. Се повеќе серијали се произведуваат насекаде низ светот, а најпознати од нив се: </a:t>
            </a:r>
            <a:r>
              <a:rPr lang="ru-RU" dirty="0" smtClean="0">
                <a:solidFill>
                  <a:schemeClr val="tx1"/>
                </a:solidFill>
              </a:rPr>
              <a:t>Дигимон,</a:t>
            </a:r>
            <a:r>
              <a:rPr lang="ru-RU" dirty="0" smtClean="0">
                <a:solidFill>
                  <a:schemeClr val="tx1"/>
                </a:solidFill>
              </a:rPr>
              <a:t> </a:t>
            </a:r>
            <a:r>
              <a:rPr lang="ru-RU" dirty="0" smtClean="0">
                <a:solidFill>
                  <a:schemeClr val="tx1"/>
                </a:solidFill>
              </a:rPr>
              <a:t>Покемон,</a:t>
            </a:r>
            <a:r>
              <a:rPr lang="ru-RU" dirty="0" smtClean="0">
                <a:solidFill>
                  <a:schemeClr val="tx1"/>
                </a:solidFill>
              </a:rPr>
              <a:t> </a:t>
            </a:r>
            <a:r>
              <a:rPr lang="ru-RU" dirty="0" smtClean="0">
                <a:solidFill>
                  <a:schemeClr val="tx1"/>
                </a:solidFill>
              </a:rPr>
              <a:t>Драгенбол и </a:t>
            </a:r>
            <a:r>
              <a:rPr lang="ru-RU" dirty="0" smtClean="0">
                <a:solidFill>
                  <a:schemeClr val="tx1"/>
                </a:solidFill>
              </a:rPr>
              <a:t>др. Покрај јапонските цртани кои се доста познати има и амерички цртани кој се исто така многу познати, моментално и цртанот </a:t>
            </a:r>
            <a:r>
              <a:rPr lang="ru-RU" dirty="0" smtClean="0">
                <a:solidFill>
                  <a:schemeClr val="tx1"/>
                </a:solidFill>
              </a:rPr>
              <a:t>Винкс</a:t>
            </a:r>
            <a:r>
              <a:rPr lang="ru-RU" dirty="0" smtClean="0">
                <a:solidFill>
                  <a:schemeClr val="tx1"/>
                </a:solidFill>
              </a:rPr>
              <a:t> кој е од </a:t>
            </a:r>
            <a:r>
              <a:rPr lang="ru-RU" dirty="0" smtClean="0">
                <a:solidFill>
                  <a:schemeClr val="tx1"/>
                </a:solidFill>
              </a:rPr>
              <a:t>Италија</a:t>
            </a:r>
            <a:r>
              <a:rPr lang="ru-RU" dirty="0" smtClean="0">
                <a:solidFill>
                  <a:schemeClr val="tx1"/>
                </a:solidFill>
              </a:rPr>
              <a:t> е многу познат и до ден денес еден од најгледаните.</a:t>
            </a:r>
          </a:p>
          <a:p>
            <a:endParaRPr lang="en-US" dirty="0"/>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39" presetClass="exit" presetSubtype="0" decel="100000" fill="hold" grpId="1" nodeType="clickEffect">
                                  <p:stCondLst>
                                    <p:cond delay="0"/>
                                  </p:stCondLst>
                                  <p:childTnLst>
                                    <p:anim calcmode="lin" valueType="num">
                                      <p:cBhvr>
                                        <p:cTn id="26" dur="500"/>
                                        <p:tgtEl>
                                          <p:spTgt spid="3">
                                            <p:txEl>
                                              <p:pRg st="0" end="0"/>
                                            </p:txEl>
                                          </p:spTgt>
                                        </p:tgtEl>
                                        <p:attrNameLst>
                                          <p:attrName>ppt_h</p:attrName>
                                        </p:attrNameLst>
                                      </p:cBhvr>
                                      <p:tavLst>
                                        <p:tav tm="0">
                                          <p:val>
                                            <p:strVal val="ppt_h"/>
                                          </p:val>
                                        </p:tav>
                                        <p:tav tm="50000">
                                          <p:val>
                                            <p:strVal val="ppt_h/20"/>
                                          </p:val>
                                        </p:tav>
                                        <p:tav tm="100000">
                                          <p:val>
                                            <p:strVal val="ppt_h/20"/>
                                          </p:val>
                                        </p:tav>
                                      </p:tavLst>
                                    </p:anim>
                                    <p:anim calcmode="lin" valueType="num">
                                      <p:cBhvr>
                                        <p:cTn id="27" dur="500"/>
                                        <p:tgtEl>
                                          <p:spTgt spid="3">
                                            <p:txEl>
                                              <p:pRg st="0" end="0"/>
                                            </p:txEl>
                                          </p:spTgt>
                                        </p:tgtEl>
                                        <p:attrNameLst>
                                          <p:attrName>ppt_w</p:attrName>
                                        </p:attrNameLst>
                                      </p:cBhvr>
                                      <p:tavLst>
                                        <p:tav tm="0">
                                          <p:val>
                                            <p:strVal val="ppt_w"/>
                                          </p:val>
                                        </p:tav>
                                        <p:tav tm="50000">
                                          <p:val>
                                            <p:strVal val="ppt_w+.3"/>
                                          </p:val>
                                        </p:tav>
                                        <p:tav tm="100000">
                                          <p:val>
                                            <p:strVal val="ppt_w+.3"/>
                                          </p:val>
                                        </p:tav>
                                      </p:tavLst>
                                    </p:anim>
                                    <p:anim calcmode="lin" valueType="num">
                                      <p:cBhvr>
                                        <p:cTn id="28" dur="500"/>
                                        <p:tgtEl>
                                          <p:spTgt spid="3">
                                            <p:txEl>
                                              <p:pRg st="0" end="0"/>
                                            </p:txEl>
                                          </p:spTgt>
                                        </p:tgtEl>
                                        <p:attrNameLst>
                                          <p:attrName>ppt_x</p:attrName>
                                        </p:attrNameLst>
                                      </p:cBhvr>
                                      <p:tavLst>
                                        <p:tav tm="0">
                                          <p:val>
                                            <p:strVal val="ppt_x"/>
                                          </p:val>
                                        </p:tav>
                                        <p:tav tm="50000">
                                          <p:val>
                                            <p:strVal val="ppt_x"/>
                                          </p:val>
                                        </p:tav>
                                        <p:tav tm="100000">
                                          <p:val>
                                            <p:strVal val="ppt_x-.3"/>
                                          </p:val>
                                        </p:tav>
                                      </p:tavLst>
                                    </p:anim>
                                    <p:anim calcmode="lin" valueType="num">
                                      <p:cBhvr>
                                        <p:cTn id="29" dur="500"/>
                                        <p:tgtEl>
                                          <p:spTgt spid="3">
                                            <p:txEl>
                                              <p:pRg st="0" end="0"/>
                                            </p:txEl>
                                          </p:spTgt>
                                        </p:tgtEl>
                                        <p:attrNameLst>
                                          <p:attrName>ppt_y</p:attrName>
                                        </p:attrNameLst>
                                      </p:cBhvr>
                                      <p:tavLst>
                                        <p:tav tm="0">
                                          <p:val>
                                            <p:strVal val="ppt_y"/>
                                          </p:val>
                                        </p:tav>
                                        <p:tav tm="100000">
                                          <p:val>
                                            <p:strVal val="ppt_y"/>
                                          </p:val>
                                        </p:tav>
                                      </p:tavLst>
                                    </p:anim>
                                    <p:set>
                                      <p:cBhvr>
                                        <p:cTn id="30"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39" presetClass="exit" presetSubtype="0" decel="100000" fill="hold" grpId="1" nodeType="clickEffect">
                                  <p:stCondLst>
                                    <p:cond delay="0"/>
                                  </p:stCondLst>
                                  <p:childTnLst>
                                    <p:anim calcmode="lin" valueType="num">
                                      <p:cBhvr>
                                        <p:cTn id="34" dur="500"/>
                                        <p:tgtEl>
                                          <p:spTgt spid="3">
                                            <p:txEl>
                                              <p:pRg st="1" end="1"/>
                                            </p:txEl>
                                          </p:spTgt>
                                        </p:tgtEl>
                                        <p:attrNameLst>
                                          <p:attrName>ppt_h</p:attrName>
                                        </p:attrNameLst>
                                      </p:cBhvr>
                                      <p:tavLst>
                                        <p:tav tm="0">
                                          <p:val>
                                            <p:strVal val="ppt_h"/>
                                          </p:val>
                                        </p:tav>
                                        <p:tav tm="50000">
                                          <p:val>
                                            <p:strVal val="ppt_h/20"/>
                                          </p:val>
                                        </p:tav>
                                        <p:tav tm="100000">
                                          <p:val>
                                            <p:strVal val="ppt_h/20"/>
                                          </p:val>
                                        </p:tav>
                                      </p:tavLst>
                                    </p:anim>
                                    <p:anim calcmode="lin" valueType="num">
                                      <p:cBhvr>
                                        <p:cTn id="35" dur="500"/>
                                        <p:tgtEl>
                                          <p:spTgt spid="3">
                                            <p:txEl>
                                              <p:pRg st="1" end="1"/>
                                            </p:txEl>
                                          </p:spTgt>
                                        </p:tgtEl>
                                        <p:attrNameLst>
                                          <p:attrName>ppt_w</p:attrName>
                                        </p:attrNameLst>
                                      </p:cBhvr>
                                      <p:tavLst>
                                        <p:tav tm="0">
                                          <p:val>
                                            <p:strVal val="ppt_w"/>
                                          </p:val>
                                        </p:tav>
                                        <p:tav tm="50000">
                                          <p:val>
                                            <p:strVal val="ppt_w+.3"/>
                                          </p:val>
                                        </p:tav>
                                        <p:tav tm="100000">
                                          <p:val>
                                            <p:strVal val="ppt_w+.3"/>
                                          </p:val>
                                        </p:tav>
                                      </p:tavLst>
                                    </p:anim>
                                    <p:anim calcmode="lin" valueType="num">
                                      <p:cBhvr>
                                        <p:cTn id="36" dur="500"/>
                                        <p:tgtEl>
                                          <p:spTgt spid="3">
                                            <p:txEl>
                                              <p:pRg st="1" end="1"/>
                                            </p:txEl>
                                          </p:spTgt>
                                        </p:tgtEl>
                                        <p:attrNameLst>
                                          <p:attrName>ppt_x</p:attrName>
                                        </p:attrNameLst>
                                      </p:cBhvr>
                                      <p:tavLst>
                                        <p:tav tm="0">
                                          <p:val>
                                            <p:strVal val="ppt_x"/>
                                          </p:val>
                                        </p:tav>
                                        <p:tav tm="50000">
                                          <p:val>
                                            <p:strVal val="ppt_x"/>
                                          </p:val>
                                        </p:tav>
                                        <p:tav tm="100000">
                                          <p:val>
                                            <p:strVal val="ppt_x-.3"/>
                                          </p:val>
                                        </p:tav>
                                      </p:tavLst>
                                    </p:anim>
                                    <p:anim calcmode="lin" valueType="num">
                                      <p:cBhvr>
                                        <p:cTn id="37" dur="500"/>
                                        <p:tgtEl>
                                          <p:spTgt spid="3">
                                            <p:txEl>
                                              <p:pRg st="1" end="1"/>
                                            </p:txEl>
                                          </p:spTgt>
                                        </p:tgtEl>
                                        <p:attrNameLst>
                                          <p:attrName>ppt_y</p:attrName>
                                        </p:attrNameLst>
                                      </p:cBhvr>
                                      <p:tavLst>
                                        <p:tav tm="0">
                                          <p:val>
                                            <p:strVal val="ppt_y"/>
                                          </p:val>
                                        </p:tav>
                                        <p:tav tm="100000">
                                          <p:val>
                                            <p:strVal val="ppt_y"/>
                                          </p:val>
                                        </p:tav>
                                      </p:tavLst>
                                    </p:anim>
                                    <p:set>
                                      <p:cBhvr>
                                        <p:cTn id="38" dur="1" fill="hold">
                                          <p:stCondLst>
                                            <p:cond delay="499"/>
                                          </p:stCondLst>
                                        </p:cTn>
                                        <p:tgtEl>
                                          <p:spTgt spid="3">
                                            <p:txEl>
                                              <p:pRg st="1" end="1"/>
                                            </p:txEl>
                                          </p:spTgt>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29" presetClass="exit" presetSubtype="0" fill="hold" grpId="1" nodeType="clickEffect">
                                  <p:stCondLst>
                                    <p:cond delay="0"/>
                                  </p:stCondLst>
                                  <p:childTnLst>
                                    <p:anim calcmode="lin" valueType="num">
                                      <p:cBhvr>
                                        <p:cTn id="42" dur="1000"/>
                                        <p:tgtEl>
                                          <p:spTgt spid="2"/>
                                        </p:tgtEl>
                                        <p:attrNameLst>
                                          <p:attrName>ppt_x</p:attrName>
                                        </p:attrNameLst>
                                      </p:cBhvr>
                                      <p:tavLst>
                                        <p:tav tm="0">
                                          <p:val>
                                            <p:strVal val="ppt_x"/>
                                          </p:val>
                                        </p:tav>
                                        <p:tav tm="100000">
                                          <p:val>
                                            <p:strVal val="ppt_x-.2"/>
                                          </p:val>
                                        </p:tav>
                                      </p:tavLst>
                                    </p:anim>
                                    <p:anim calcmode="lin" valueType="num">
                                      <p:cBhvr>
                                        <p:cTn id="43" dur="1000"/>
                                        <p:tgtEl>
                                          <p:spTgt spid="2"/>
                                        </p:tgtEl>
                                        <p:attrNameLst>
                                          <p:attrName>ppt_y</p:attrName>
                                        </p:attrNameLst>
                                      </p:cBhvr>
                                      <p:tavLst>
                                        <p:tav tm="0">
                                          <p:val>
                                            <p:strVal val="ppt_y"/>
                                          </p:val>
                                        </p:tav>
                                        <p:tav tm="100000">
                                          <p:val>
                                            <p:strVal val="ppt_y"/>
                                          </p:val>
                                        </p:tav>
                                      </p:tavLst>
                                    </p:anim>
                                    <p:animEffect transition="out" filter="fade">
                                      <p:cBhvr>
                                        <p:cTn id="44" dur="1000"/>
                                        <p:tgtEl>
                                          <p:spTgt spid="2"/>
                                        </p:tgtEl>
                                      </p:cBhvr>
                                    </p:animEffect>
                                    <p:set>
                                      <p:cBhvr>
                                        <p:cTn id="45"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P spid="3" grpI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00400" y="2057400"/>
            <a:ext cx="5410200" cy="3934968"/>
          </a:xfrm>
        </p:spPr>
        <p:txBody>
          <a:bodyPr/>
          <a:lstStyle/>
          <a:p>
            <a:r>
              <a:rPr lang="mk-MK" sz="4800" dirty="0" smtClean="0"/>
              <a:t>Катерина П.</a:t>
            </a:r>
            <a:r>
              <a:rPr lang="mk-MK" sz="4800" dirty="0" smtClean="0"/>
              <a:t/>
            </a:r>
            <a:br>
              <a:rPr lang="mk-MK" sz="4800" dirty="0" smtClean="0"/>
            </a:br>
            <a:r>
              <a:rPr lang="mk-MK" sz="4800" dirty="0" smtClean="0"/>
              <a:t>Деспина с.</a:t>
            </a:r>
            <a:br>
              <a:rPr lang="mk-MK" sz="4800" dirty="0" smtClean="0"/>
            </a:br>
            <a:r>
              <a:rPr lang="mk-MK" sz="4800" dirty="0" smtClean="0"/>
              <a:t>АНтонио и.</a:t>
            </a:r>
            <a:br>
              <a:rPr lang="mk-MK" sz="4800" dirty="0" smtClean="0"/>
            </a:br>
            <a:r>
              <a:rPr lang="mk-MK" sz="4800" dirty="0" smtClean="0"/>
              <a:t>Никола д.</a:t>
            </a:r>
            <a:br>
              <a:rPr lang="mk-MK" sz="4800" dirty="0" smtClean="0"/>
            </a:br>
            <a:r>
              <a:rPr lang="mk-MK" sz="4800" dirty="0" smtClean="0"/>
              <a:t>Виктор ј.</a:t>
            </a:r>
            <a:br>
              <a:rPr lang="mk-MK" sz="4800" dirty="0" smtClean="0"/>
            </a:br>
            <a:r>
              <a:rPr lang="mk-MK" sz="4800" dirty="0" smtClean="0"/>
              <a:t>Сара г.</a:t>
            </a:r>
            <a:r>
              <a:rPr lang="mk-MK" dirty="0" smtClean="0"/>
              <a:t/>
            </a:r>
            <a:br>
              <a:rPr lang="mk-MK" dirty="0" smtClean="0"/>
            </a:br>
            <a:endParaRPr lang="en-US" dirty="0"/>
          </a:p>
        </p:txBody>
      </p:sp>
      <p:pic>
        <p:nvPicPr>
          <p:cNvPr id="4" name="Picture 3" descr="11954319581373900289bugmenot_Movie_tape.svg.png"/>
          <p:cNvPicPr>
            <a:picLocks noChangeAspect="1"/>
          </p:cNvPicPr>
          <p:nvPr/>
        </p:nvPicPr>
        <p:blipFill>
          <a:blip r:embed="rId2"/>
          <a:stretch>
            <a:fillRect/>
          </a:stretch>
        </p:blipFill>
        <p:spPr>
          <a:xfrm>
            <a:off x="0" y="0"/>
            <a:ext cx="2667000" cy="6858000"/>
          </a:xfrm>
          <a:prstGeom prst="rect">
            <a:avLst/>
          </a:prstGeom>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2">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96</TotalTime>
  <Words>458</Words>
  <Application>Microsoft Office PowerPoint</Application>
  <PresentationFormat>On-screen Show (4:3)</PresentationFormat>
  <Paragraphs>23</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Opulent</vt:lpstr>
      <vt:lpstr>Филмови</vt:lpstr>
      <vt:lpstr>Филм (општо)</vt:lpstr>
      <vt:lpstr>Како работат филмовите</vt:lpstr>
      <vt:lpstr>Филмска продукција</vt:lpstr>
      <vt:lpstr>Жанрови</vt:lpstr>
      <vt:lpstr>Научна фантастика</vt:lpstr>
      <vt:lpstr>Акција</vt:lpstr>
      <vt:lpstr>Документарен филм</vt:lpstr>
      <vt:lpstr>Сериски филмови</vt:lpstr>
      <vt:lpstr>Цртани филмови</vt:lpstr>
      <vt:lpstr>Катерина П. Деспина с. АНтонио и. Никола д. Виктор ј. Сара г. </vt:lpstr>
    </vt:vector>
  </TitlesOfParts>
  <Company>Servis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Филмови</dc:title>
  <dc:creator>User</dc:creator>
  <cp:lastModifiedBy>User</cp:lastModifiedBy>
  <cp:revision>10</cp:revision>
  <dcterms:created xsi:type="dcterms:W3CDTF">2011-11-10T12:02:37Z</dcterms:created>
  <dcterms:modified xsi:type="dcterms:W3CDTF">2011-11-10T13:39:24Z</dcterms:modified>
</cp:coreProperties>
</file>