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363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28411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89455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20096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94158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86280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01834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2966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5757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40404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87661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949D2-DFF8-4CC2-B09B-5DFA5910EB01}" type="datetimeFigureOut">
              <a:rPr lang="mk-MK" smtClean="0"/>
              <a:t>18.01.2018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72EFA-0995-4913-A55B-D107F2D95FF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67532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kahoot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fnia7-rMk" TargetMode="External"/><Relationship Id="rId2" Type="http://schemas.openxmlformats.org/officeDocument/2006/relationships/hyperlink" Target="https://www.youtube.com/watch?v=pFFv6_6was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I6v_tpJZt7o" TargetMode="External"/><Relationship Id="rId5" Type="http://schemas.openxmlformats.org/officeDocument/2006/relationships/hyperlink" Target="https://www.youtube.com/watch?v=GzIFTrMQUAA" TargetMode="External"/><Relationship Id="rId4" Type="http://schemas.openxmlformats.org/officeDocument/2006/relationships/hyperlink" Target="https://www.youtube.com/watch?v=PlXpKHH5kh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03384"/>
            <a:ext cx="6552728" cy="46877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826166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АЛАТКА ЗА КРЕИРАЊЕ КВИЗОВИ</a:t>
            </a:r>
            <a:endParaRPr lang="mk-MK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595417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dirty="0" smtClean="0"/>
              <a:t>Нас. Јулијана Талеска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27462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>
                <a:solidFill>
                  <a:srgbClr val="FF0000"/>
                </a:solidFill>
              </a:rPr>
              <a:t>Што можеме со него?</a:t>
            </a:r>
            <a:endParaRPr lang="mk-MK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k-MK" dirty="0" smtClean="0"/>
              <a:t>Интернет алатка која помага да се направи проверка на знаење:</a:t>
            </a:r>
          </a:p>
          <a:p>
            <a:r>
              <a:rPr lang="mk-MK" dirty="0" smtClean="0"/>
              <a:t>Дијагностичко проверување на претходни знаења</a:t>
            </a:r>
          </a:p>
          <a:p>
            <a:r>
              <a:rPr lang="mk-MK" dirty="0" smtClean="0"/>
              <a:t>Проверка на совладаното на самиот час (се спроведува 5-10 </a:t>
            </a:r>
            <a:r>
              <a:rPr lang="mk-MK" dirty="0" err="1" smtClean="0"/>
              <a:t>мин</a:t>
            </a:r>
            <a:r>
              <a:rPr lang="mk-MK" dirty="0" smtClean="0"/>
              <a:t> од крајот на часот</a:t>
            </a:r>
          </a:p>
          <a:p>
            <a:r>
              <a:rPr lang="mk-MK" dirty="0" smtClean="0"/>
              <a:t>Проверка на </a:t>
            </a:r>
            <a:r>
              <a:rPr lang="mk-MK" dirty="0" err="1" smtClean="0"/>
              <a:t>совладаност</a:t>
            </a:r>
            <a:r>
              <a:rPr lang="mk-MK" dirty="0" smtClean="0"/>
              <a:t> на тема, подрачје </a:t>
            </a:r>
            <a:r>
              <a:rPr lang="mk-MK" smtClean="0"/>
              <a:t>и сл.</a:t>
            </a:r>
            <a:endParaRPr lang="mk-MK" dirty="0" smtClean="0"/>
          </a:p>
        </p:txBody>
      </p:sp>
    </p:spTree>
    <p:extLst>
      <p:ext uri="{BB962C8B-B14F-4D97-AF65-F5344CB8AC3E}">
        <p14:creationId xmlns:p14="http://schemas.microsoft.com/office/powerpoint/2010/main" val="279395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>
                <a:solidFill>
                  <a:srgbClr val="FF0000"/>
                </a:solidFill>
              </a:rPr>
              <a:t>Што е потребно за да се спроведи?</a:t>
            </a:r>
            <a:endParaRPr lang="mk-MK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sz="4000" dirty="0" smtClean="0"/>
              <a:t>Интернет (добар, стабилен интернет)</a:t>
            </a:r>
            <a:endParaRPr lang="mk-MK" sz="4000" dirty="0" smtClean="0"/>
          </a:p>
          <a:p>
            <a:r>
              <a:rPr lang="mk-MK" sz="4000" dirty="0" smtClean="0"/>
              <a:t>Интерактивна табла или проектор со </a:t>
            </a:r>
            <a:r>
              <a:rPr lang="mk-MK" sz="4000" dirty="0" smtClean="0"/>
              <a:t>компјутер</a:t>
            </a:r>
            <a:endParaRPr lang="mk-MK" sz="4000" dirty="0" smtClean="0"/>
          </a:p>
          <a:p>
            <a:r>
              <a:rPr lang="mk-MK" sz="4000" dirty="0" smtClean="0"/>
              <a:t>Мобилни </a:t>
            </a:r>
            <a:r>
              <a:rPr lang="mk-MK" sz="4000" dirty="0" smtClean="0"/>
              <a:t>телефони (Паметни тел.)</a:t>
            </a:r>
            <a:endParaRPr lang="mk-MK" sz="4000" dirty="0" smtClean="0"/>
          </a:p>
          <a:p>
            <a:r>
              <a:rPr lang="mk-MK" sz="4000" dirty="0" smtClean="0"/>
              <a:t>Претходно подготвен квиз/тест </a:t>
            </a:r>
          </a:p>
        </p:txBody>
      </p:sp>
    </p:spTree>
    <p:extLst>
      <p:ext uri="{BB962C8B-B14F-4D97-AF65-F5344CB8AC3E}">
        <p14:creationId xmlns:p14="http://schemas.microsoft.com/office/powerpoint/2010/main" val="4447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04664"/>
            <a:ext cx="6480720" cy="1872208"/>
          </a:xfrm>
        </p:spPr>
        <p:txBody>
          <a:bodyPr>
            <a:normAutofit/>
          </a:bodyPr>
          <a:lstStyle/>
          <a:p>
            <a:r>
              <a:rPr lang="mk-MK" b="1" dirty="0" smtClean="0">
                <a:solidFill>
                  <a:schemeClr val="tx1"/>
                </a:solidFill>
              </a:rPr>
              <a:t>Почетна страница</a:t>
            </a:r>
          </a:p>
          <a:p>
            <a:r>
              <a:rPr lang="en-US" sz="5400" b="1" dirty="0" smtClean="0">
                <a:solidFill>
                  <a:srgbClr val="FF0000"/>
                </a:solidFill>
              </a:rPr>
              <a:t>https://kahoot.com/</a:t>
            </a:r>
            <a:endParaRPr lang="mk-MK" sz="5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8439" r="1270" b="5287"/>
          <a:stretch/>
        </p:blipFill>
        <p:spPr bwMode="auto">
          <a:xfrm>
            <a:off x="806624" y="2276872"/>
            <a:ext cx="7805057" cy="4005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2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Како да направиш </a:t>
            </a:r>
            <a:r>
              <a:rPr lang="en-US" dirty="0" err="1" smtClean="0"/>
              <a:t>kahoot</a:t>
            </a:r>
            <a:r>
              <a:rPr lang="en-US" dirty="0" smtClean="0"/>
              <a:t> </a:t>
            </a:r>
            <a:r>
              <a:rPr lang="mk-MK" dirty="0" smtClean="0"/>
              <a:t>профил?</a:t>
            </a:r>
            <a:endParaRPr lang="mk-MK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Up Arrow 3"/>
          <p:cNvSpPr/>
          <p:nvPr/>
        </p:nvSpPr>
        <p:spPr>
          <a:xfrm>
            <a:off x="6912260" y="2276872"/>
            <a:ext cx="792088" cy="1224136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8186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Одбираш во кое својство ќе ја користиш</a:t>
            </a:r>
            <a:endParaRPr lang="mk-MK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t="16048" r="30389" b="39582"/>
          <a:stretch/>
        </p:blipFill>
        <p:spPr bwMode="auto">
          <a:xfrm>
            <a:off x="1547664" y="2002970"/>
            <a:ext cx="6048672" cy="443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Up Arrow 3"/>
          <p:cNvSpPr/>
          <p:nvPr/>
        </p:nvSpPr>
        <p:spPr>
          <a:xfrm rot="5214182">
            <a:off x="1789763" y="2631431"/>
            <a:ext cx="1008112" cy="1584176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6427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Се </a:t>
            </a:r>
            <a:r>
              <a:rPr lang="mk-MK" dirty="0" err="1" smtClean="0"/>
              <a:t>логираш</a:t>
            </a:r>
            <a:r>
              <a:rPr lang="mk-MK" dirty="0" smtClean="0"/>
              <a:t> со електронска пошта</a:t>
            </a:r>
            <a:endParaRPr lang="mk-MK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6" t="14671" r="32142" b="33617"/>
          <a:stretch/>
        </p:blipFill>
        <p:spPr bwMode="auto">
          <a:xfrm>
            <a:off x="1763688" y="1484784"/>
            <a:ext cx="5328592" cy="429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8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Имаш постоечки квизови кои можеш да ги користиш</a:t>
            </a:r>
            <a:endParaRPr lang="mk-MK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3" t="7456" r="22400" b="5477"/>
          <a:stretch/>
        </p:blipFill>
        <p:spPr bwMode="auto">
          <a:xfrm>
            <a:off x="1414337" y="1412777"/>
            <a:ext cx="6109991" cy="507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4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k-MK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0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Правење квиз</a:t>
            </a:r>
            <a:endParaRPr lang="mk-M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73416"/>
            <a:ext cx="8981204" cy="505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6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mk-MK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04" y="836712"/>
            <a:ext cx="896099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976664"/>
          </a:xfrm>
        </p:spPr>
        <p:txBody>
          <a:bodyPr/>
          <a:lstStyle/>
          <a:p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34671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Одбираш слика која ќе го претставува квизот</a:t>
            </a:r>
            <a:endParaRPr lang="mk-MK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29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Почнуваш со пишување прашања</a:t>
            </a:r>
            <a:endParaRPr lang="mk-MK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3158"/>
            <a:ext cx="9146384" cy="514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10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Пишуваш прашања </a:t>
            </a:r>
            <a:endParaRPr lang="mk-MK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3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Можеш да додаваш, да одземаш, да го изиграш, да го споделиш</a:t>
            </a:r>
            <a:endParaRPr lang="mk-MK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08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mtClean="0"/>
              <a:t>Добиваш врска </a:t>
            </a:r>
            <a:r>
              <a:rPr lang="mk-MK" dirty="0" smtClean="0"/>
              <a:t>кој го споделуваш со учениците</a:t>
            </a:r>
            <a:endParaRPr lang="mk-MK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3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2700" dirty="0" smtClean="0"/>
              <a:t/>
            </a:r>
            <a:br>
              <a:rPr lang="mk-MK" sz="2700" dirty="0" smtClean="0"/>
            </a:br>
            <a:r>
              <a:rPr lang="mk-MK" sz="2700" dirty="0"/>
              <a:t/>
            </a:r>
            <a:br>
              <a:rPr lang="mk-MK" sz="2700" dirty="0"/>
            </a:br>
            <a:r>
              <a:rPr lang="mk-MK" sz="2700" dirty="0" smtClean="0"/>
              <a:t>На </a:t>
            </a:r>
            <a:r>
              <a:rPr lang="mk-MK" sz="2700" dirty="0"/>
              <a:t>интерактивна табла или на проектор кој е врзан со компјутер со интернет се отвора почетната страна со лозинката</a:t>
            </a:r>
            <a:br>
              <a:rPr lang="mk-MK" sz="2700" dirty="0"/>
            </a:b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mk-MK" dirty="0" smtClean="0"/>
              <a:t>Учениците се </a:t>
            </a:r>
            <a:r>
              <a:rPr lang="mk-MK" dirty="0" err="1" smtClean="0"/>
              <a:t>логираат</a:t>
            </a:r>
            <a:r>
              <a:rPr lang="mk-MK" dirty="0" smtClean="0"/>
              <a:t> на </a:t>
            </a:r>
          </a:p>
          <a:p>
            <a:pPr marL="0" indent="0">
              <a:buNone/>
            </a:pPr>
            <a:r>
              <a:rPr lang="en-US" sz="5400" dirty="0" smtClean="0">
                <a:hlinkClick r:id="rId2"/>
              </a:rPr>
              <a:t>www.kahoot.it</a:t>
            </a:r>
            <a:endParaRPr lang="mk-MK" sz="5400" dirty="0" smtClean="0"/>
          </a:p>
          <a:p>
            <a:pPr>
              <a:buFontTx/>
              <a:buChar char="-"/>
            </a:pPr>
            <a:r>
              <a:rPr lang="mk-MK" dirty="0" smtClean="0"/>
              <a:t>Или си инсталираат</a:t>
            </a:r>
            <a:endParaRPr lang="en-US" dirty="0" smtClean="0"/>
          </a:p>
          <a:p>
            <a:pPr marL="0" indent="0">
              <a:buNone/>
            </a:pPr>
            <a:r>
              <a:rPr lang="mk-MK" dirty="0" smtClean="0"/>
              <a:t> апликација од </a:t>
            </a:r>
            <a:r>
              <a:rPr lang="en-US" dirty="0" err="1" smtClean="0"/>
              <a:t>google</a:t>
            </a:r>
            <a:r>
              <a:rPr lang="en-US" dirty="0" smtClean="0"/>
              <a:t> play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9" t="17394" r="31066" b="10280"/>
          <a:stretch/>
        </p:blipFill>
        <p:spPr bwMode="auto">
          <a:xfrm>
            <a:off x="5364088" y="2204864"/>
            <a:ext cx="3429001" cy="34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581128"/>
            <a:ext cx="1619250" cy="1619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3928" y="638132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dirty="0" smtClean="0"/>
              <a:t>* Пинот на табла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9534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Се избира дали ќе се игра класично (сам) или во тимови</a:t>
            </a:r>
            <a:endParaRPr lang="mk-MK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5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Ја добиваат лозинката на табла и ја запишуваат</a:t>
            </a:r>
            <a:endParaRPr lang="mk-MK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1"/>
            <a:ext cx="4275314" cy="24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1844824"/>
            <a:ext cx="37444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mk-MK" sz="2400" dirty="0" smtClean="0"/>
              <a:t>За секој </a:t>
            </a:r>
            <a:r>
              <a:rPr lang="mk-MK" sz="2400" dirty="0" smtClean="0"/>
              <a:t>точен одговор </a:t>
            </a:r>
            <a:r>
              <a:rPr lang="mk-MK" sz="2400" dirty="0" smtClean="0"/>
              <a:t>се добиваат поени</a:t>
            </a:r>
            <a:endParaRPr lang="mk-MK" sz="2400" dirty="0" smtClean="0"/>
          </a:p>
          <a:p>
            <a:pPr marL="285750" indent="-285750">
              <a:buFontTx/>
              <a:buChar char="-"/>
            </a:pPr>
            <a:r>
              <a:rPr lang="mk-MK" sz="2400" dirty="0" smtClean="0"/>
              <a:t>Се добиваат и </a:t>
            </a:r>
            <a:r>
              <a:rPr lang="mk-MK" sz="2400" dirty="0" smtClean="0"/>
              <a:t>поени и </a:t>
            </a:r>
            <a:r>
              <a:rPr lang="mk-MK" sz="2400" dirty="0" smtClean="0"/>
              <a:t>за брзината на одговарањето</a:t>
            </a:r>
          </a:p>
          <a:p>
            <a:pPr marL="285750" indent="-285750">
              <a:buFontTx/>
              <a:buChar char="-"/>
            </a:pPr>
            <a:r>
              <a:rPr lang="mk-MK" sz="2400" dirty="0" smtClean="0"/>
              <a:t>По секој одговор има листа на која се гледа кој колку бодови освоил</a:t>
            </a:r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val="20586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Решаваат на своите мобилни телефони со избирање на една од четирите фигури</a:t>
            </a:r>
            <a:endParaRPr lang="mk-MK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43381"/>
            <a:ext cx="3744416" cy="4592904"/>
          </a:xfrm>
        </p:spPr>
      </p:pic>
    </p:spTree>
    <p:extLst>
      <p:ext uri="{BB962C8B-B14F-4D97-AF65-F5344CB8AC3E}">
        <p14:creationId xmlns:p14="http://schemas.microsoft.com/office/powerpoint/2010/main" val="383875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На крај: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k-MK" dirty="0" smtClean="0"/>
              <a:t>Секој ученик со </a:t>
            </a:r>
            <a:r>
              <a:rPr lang="mk-MK" dirty="0" err="1" smtClean="0"/>
              <a:t>емотикон</a:t>
            </a:r>
            <a:r>
              <a:rPr lang="mk-MK" dirty="0" smtClean="0"/>
              <a:t> го </a:t>
            </a:r>
            <a:r>
              <a:rPr lang="mk-MK" dirty="0" err="1" smtClean="0"/>
              <a:t>евалуира</a:t>
            </a:r>
            <a:r>
              <a:rPr lang="mk-MK" dirty="0" smtClean="0"/>
              <a:t> квизот</a:t>
            </a:r>
          </a:p>
          <a:p>
            <a:r>
              <a:rPr lang="mk-MK" dirty="0" smtClean="0"/>
              <a:t>Наставникот/</a:t>
            </a:r>
            <a:r>
              <a:rPr lang="mk-MK" dirty="0" err="1" smtClean="0"/>
              <a:t>чката</a:t>
            </a:r>
            <a:r>
              <a:rPr lang="mk-MK" dirty="0" smtClean="0"/>
              <a:t> добива ексел документ во кој има аналитичка листа за секој учесник како го сработил квизот (аналитичкиот лист може да се приложи во наставничкото портфолио)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89528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4"/>
            <a:ext cx="828092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800" dirty="0" smtClean="0"/>
              <a:t>Врски со видео </a:t>
            </a:r>
            <a:r>
              <a:rPr lang="mk-MK" sz="2800" dirty="0" err="1" smtClean="0"/>
              <a:t>туторијали</a:t>
            </a:r>
            <a:r>
              <a:rPr lang="mk-MK" sz="2800" dirty="0" smtClean="0"/>
              <a:t>:</a:t>
            </a:r>
          </a:p>
          <a:p>
            <a:endParaRPr lang="mk-MK" sz="2800" dirty="0" smtClean="0"/>
          </a:p>
          <a:p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www.youtube.com/watch?v=pFFv6_6was4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>
                <a:hlinkClick r:id="rId3"/>
              </a:rPr>
              <a:t>https://</a:t>
            </a:r>
            <a:r>
              <a:rPr lang="en-US" sz="2800" dirty="0" smtClean="0">
                <a:hlinkClick r:id="rId3"/>
              </a:rPr>
              <a:t>www.youtube.com/watch?v=pAfnia7-rMk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www.youtube.com/watch?v=PlXpKHH5kh0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>
                <a:hlinkClick r:id="rId5"/>
              </a:rPr>
              <a:t>https://</a:t>
            </a:r>
            <a:r>
              <a:rPr lang="en-US" sz="2800" dirty="0" smtClean="0">
                <a:hlinkClick r:id="rId5"/>
              </a:rPr>
              <a:t>www.youtube.com/watch?v=GzIFTrMQUAA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>
                <a:hlinkClick r:id="rId6"/>
              </a:rPr>
              <a:t>https://</a:t>
            </a:r>
            <a:r>
              <a:rPr lang="en-US" sz="2800" dirty="0" smtClean="0">
                <a:hlinkClick r:id="rId6"/>
              </a:rPr>
              <a:t>www.youtube.com/watch?v=I6v_tpJZt7o</a:t>
            </a:r>
            <a:endParaRPr lang="en-US" sz="2800" dirty="0" smtClean="0"/>
          </a:p>
          <a:p>
            <a:endParaRPr lang="en-US" sz="2800" dirty="0"/>
          </a:p>
          <a:p>
            <a:endParaRPr lang="mk-MK" sz="2800" dirty="0"/>
          </a:p>
        </p:txBody>
      </p:sp>
    </p:spTree>
    <p:extLst>
      <p:ext uri="{BB962C8B-B14F-4D97-AF65-F5344CB8AC3E}">
        <p14:creationId xmlns:p14="http://schemas.microsoft.com/office/powerpoint/2010/main" val="74662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3362</TotalTime>
  <Words>289</Words>
  <Application>Microsoft Office PowerPoint</Application>
  <PresentationFormat>On-screen Show (4:3)</PresentationFormat>
  <Paragraphs>50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Што можеме со него?</vt:lpstr>
      <vt:lpstr>Што е потребно за да се спроведи?</vt:lpstr>
      <vt:lpstr>PowerPoint Presentation</vt:lpstr>
      <vt:lpstr>Како да направиш kahoot профил?</vt:lpstr>
      <vt:lpstr>Одбираш во кое својство ќе ја користиш</vt:lpstr>
      <vt:lpstr>Се логираш со електронска пошта</vt:lpstr>
      <vt:lpstr>Имаш постоечки квизови кои можеш да ги користиш</vt:lpstr>
      <vt:lpstr>PowerPoint Presentation</vt:lpstr>
      <vt:lpstr>Правење квиз</vt:lpstr>
      <vt:lpstr>PowerPoint Presentation</vt:lpstr>
      <vt:lpstr>Одбираш слика која ќе го претставува квизот</vt:lpstr>
      <vt:lpstr>Почнуваш со пишување прашања</vt:lpstr>
      <vt:lpstr>Пишуваш прашања </vt:lpstr>
      <vt:lpstr>Можеш да додаваш, да одземаш, да го изиграш, да го споделиш</vt:lpstr>
      <vt:lpstr>Добиваш врска кој го споделуваш со учениците</vt:lpstr>
      <vt:lpstr>  На интерактивна табла или на проектор кој е врзан со компјутер со интернет се отвора почетната страна со лозинката </vt:lpstr>
      <vt:lpstr>Се избира дали ќе се игра класично (сам) или во тимови</vt:lpstr>
      <vt:lpstr>Ја добиваат лозинката на табла и ја запишуваат</vt:lpstr>
      <vt:lpstr>Решаваат на своите мобилни телефони со избирање на една од четирите фигури</vt:lpstr>
      <vt:lpstr>На крај: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Julijana Taleska</dc:creator>
  <cp:lastModifiedBy>Julijana Taleska</cp:lastModifiedBy>
  <cp:revision>19</cp:revision>
  <dcterms:created xsi:type="dcterms:W3CDTF">2018-01-01T14:45:13Z</dcterms:created>
  <dcterms:modified xsi:type="dcterms:W3CDTF">2018-01-17T23:58:57Z</dcterms:modified>
</cp:coreProperties>
</file>