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</p:sldMasterIdLst>
  <p:notesMasterIdLst>
    <p:notesMasterId r:id="rId7"/>
  </p:notesMasterIdLst>
  <p:sldIdLst>
    <p:sldId id="256" r:id="rId2"/>
    <p:sldId id="257" r:id="rId3"/>
    <p:sldId id="260" r:id="rId4"/>
    <p:sldId id="262" r:id="rId5"/>
    <p:sldId id="261" r:id="rId6"/>
  </p:sldIdLst>
  <p:sldSz cx="9144000" cy="5143500" type="screen16x9"/>
  <p:notesSz cx="6858000" cy="9144000"/>
  <p:embeddedFontLst>
    <p:embeddedFont>
      <p:font typeface="Barlow Semi Condensed" panose="020B0604020202020204" charset="0"/>
      <p:regular r:id="rId8"/>
      <p:bold r:id="rId9"/>
      <p:italic r:id="rId10"/>
      <p:boldItalic r:id="rId11"/>
    </p:embeddedFont>
    <p:embeddedFont>
      <p:font typeface="Roboto Slab" panose="020B0604020202020204" charset="0"/>
      <p:regular r:id="rId12"/>
      <p:bold r:id="rId13"/>
    </p:embeddedFont>
    <p:embeddedFont>
      <p:font typeface="Roboto Slab Regular" panose="020B0604020202020204" charset="0"/>
      <p:bold r:id="rId1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1808213-92E7-4F8E-A123-93048ED07CD0}">
  <a:tblStyle styleId="{C1808213-92E7-4F8E-A123-93048ED07CD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730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2001411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" name="Google Shape;33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6bf8a2b190_0_33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" name="Google Shape;341;g6bf8a2b190_0_331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6bbdd4ca84_0_4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9" name="Google Shape;379;g6bbdd4ca84_0_4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2173424" y="-2179774"/>
            <a:ext cx="15545200" cy="11523450"/>
            <a:chOff x="-2173424" y="-2179774"/>
            <a:chExt cx="15545200" cy="11523450"/>
          </a:xfrm>
        </p:grpSpPr>
        <p:sp>
          <p:nvSpPr>
            <p:cNvPr id="10" name="Google Shape;10;p2"/>
            <p:cNvSpPr/>
            <p:nvPr/>
          </p:nvSpPr>
          <p:spPr>
            <a:xfrm rot="-9013847">
              <a:off x="7673043" y="117020"/>
              <a:ext cx="350448" cy="121123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 rot="10800000">
              <a:off x="4990676" y="962576"/>
              <a:ext cx="8381100" cy="8381100"/>
            </a:xfrm>
            <a:prstGeom prst="pie">
              <a:avLst>
                <a:gd name="adj1" fmla="val 0"/>
                <a:gd name="adj2" fmla="val 5400183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-2173424" y="-2179774"/>
              <a:ext cx="4340400" cy="4340400"/>
            </a:xfrm>
            <a:prstGeom prst="pie">
              <a:avLst>
                <a:gd name="adj1" fmla="val 0"/>
                <a:gd name="adj2" fmla="val 5400183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3161225" y="4435300"/>
              <a:ext cx="669300" cy="108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-1579436">
              <a:off x="254831" y="171282"/>
              <a:ext cx="255048" cy="108406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-2700000">
              <a:off x="-114617" y="4584752"/>
              <a:ext cx="618153" cy="121127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8215150" y="4282300"/>
              <a:ext cx="414300" cy="414300"/>
            </a:xfrm>
            <a:prstGeom prst="donut">
              <a:avLst>
                <a:gd name="adj" fmla="val 30704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18550" y="2899250"/>
              <a:ext cx="100200" cy="1083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8982250" y="668500"/>
              <a:ext cx="100200" cy="1083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4824600" y="4914600"/>
              <a:ext cx="100200" cy="1083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638100" y="4543601"/>
              <a:ext cx="318600" cy="318900"/>
            </a:xfrm>
            <a:prstGeom prst="donut">
              <a:avLst>
                <a:gd name="adj" fmla="val 32389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 rot="5096493">
              <a:off x="3258447" y="299093"/>
              <a:ext cx="125890" cy="108426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 rot="5096493">
              <a:off x="8720622" y="3896068"/>
              <a:ext cx="125890" cy="108426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" name="Google Shape;23;p2"/>
          <p:cNvSpPr txBox="1">
            <a:spLocks noGrp="1"/>
          </p:cNvSpPr>
          <p:nvPr>
            <p:ph type="ctrTitle"/>
          </p:nvPr>
        </p:nvSpPr>
        <p:spPr>
          <a:xfrm>
            <a:off x="713850" y="1379975"/>
            <a:ext cx="32634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6000">
                <a:latin typeface="Roboto Slab Regular"/>
                <a:ea typeface="Roboto Slab Regular"/>
                <a:cs typeface="Roboto Slab Regular"/>
                <a:sym typeface="Roboto Slab Regular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24" name="Google Shape;24;p2"/>
          <p:cNvSpPr txBox="1">
            <a:spLocks noGrp="1"/>
          </p:cNvSpPr>
          <p:nvPr>
            <p:ph type="subTitle" idx="1"/>
          </p:nvPr>
        </p:nvSpPr>
        <p:spPr>
          <a:xfrm>
            <a:off x="713850" y="3460075"/>
            <a:ext cx="2383800" cy="55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4"/>
          <p:cNvSpPr txBox="1">
            <a:spLocks noGrp="1"/>
          </p:cNvSpPr>
          <p:nvPr>
            <p:ph type="title"/>
          </p:nvPr>
        </p:nvSpPr>
        <p:spPr>
          <a:xfrm>
            <a:off x="713850" y="445025"/>
            <a:ext cx="6789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4"/>
          <p:cNvSpPr txBox="1">
            <a:spLocks noGrp="1"/>
          </p:cNvSpPr>
          <p:nvPr>
            <p:ph type="subTitle" idx="1"/>
          </p:nvPr>
        </p:nvSpPr>
        <p:spPr>
          <a:xfrm>
            <a:off x="1154725" y="1738900"/>
            <a:ext cx="3068400" cy="193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grpSp>
        <p:nvGrpSpPr>
          <p:cNvPr id="47" name="Google Shape;47;p4"/>
          <p:cNvGrpSpPr/>
          <p:nvPr/>
        </p:nvGrpSpPr>
        <p:grpSpPr>
          <a:xfrm>
            <a:off x="218550" y="120335"/>
            <a:ext cx="8863900" cy="4902565"/>
            <a:chOff x="218550" y="120335"/>
            <a:chExt cx="8863900" cy="4902565"/>
          </a:xfrm>
        </p:grpSpPr>
        <p:sp>
          <p:nvSpPr>
            <p:cNvPr id="48" name="Google Shape;48;p4"/>
            <p:cNvSpPr/>
            <p:nvPr/>
          </p:nvSpPr>
          <p:spPr>
            <a:xfrm>
              <a:off x="7705525" y="323375"/>
              <a:ext cx="816000" cy="816000"/>
            </a:xfrm>
            <a:prstGeom prst="donut">
              <a:avLst>
                <a:gd name="adj" fmla="val 4414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4"/>
            <p:cNvSpPr/>
            <p:nvPr/>
          </p:nvSpPr>
          <p:spPr>
            <a:xfrm rot="-1579436">
              <a:off x="254831" y="171282"/>
              <a:ext cx="255048" cy="108406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4"/>
            <p:cNvSpPr/>
            <p:nvPr/>
          </p:nvSpPr>
          <p:spPr>
            <a:xfrm rot="-2700000">
              <a:off x="8674307" y="2347175"/>
              <a:ext cx="74246" cy="29825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4"/>
            <p:cNvSpPr/>
            <p:nvPr/>
          </p:nvSpPr>
          <p:spPr>
            <a:xfrm>
              <a:off x="7705525" y="4252875"/>
              <a:ext cx="414300" cy="414300"/>
            </a:xfrm>
            <a:prstGeom prst="donut">
              <a:avLst>
                <a:gd name="adj" fmla="val 30704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4"/>
            <p:cNvSpPr/>
            <p:nvPr/>
          </p:nvSpPr>
          <p:spPr>
            <a:xfrm>
              <a:off x="218550" y="2899250"/>
              <a:ext cx="100200" cy="1083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4"/>
            <p:cNvSpPr/>
            <p:nvPr/>
          </p:nvSpPr>
          <p:spPr>
            <a:xfrm>
              <a:off x="8982250" y="668500"/>
              <a:ext cx="100200" cy="1083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4"/>
            <p:cNvSpPr/>
            <p:nvPr/>
          </p:nvSpPr>
          <p:spPr>
            <a:xfrm>
              <a:off x="4824600" y="4914600"/>
              <a:ext cx="100200" cy="1083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4"/>
            <p:cNvSpPr/>
            <p:nvPr/>
          </p:nvSpPr>
          <p:spPr>
            <a:xfrm rot="5096493">
              <a:off x="3258447" y="299093"/>
              <a:ext cx="125890" cy="108426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4"/>
            <p:cNvSpPr/>
            <p:nvPr/>
          </p:nvSpPr>
          <p:spPr>
            <a:xfrm rot="5096493">
              <a:off x="8720622" y="3896068"/>
              <a:ext cx="125890" cy="108426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4"/>
            <p:cNvSpPr/>
            <p:nvPr/>
          </p:nvSpPr>
          <p:spPr>
            <a:xfrm rot="-1579436">
              <a:off x="904144" y="3768152"/>
              <a:ext cx="255048" cy="274369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4"/>
            <p:cNvSpPr/>
            <p:nvPr/>
          </p:nvSpPr>
          <p:spPr>
            <a:xfrm rot="-2700000">
              <a:off x="1456407" y="843000"/>
              <a:ext cx="74246" cy="29825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4"/>
            <p:cNvSpPr/>
            <p:nvPr/>
          </p:nvSpPr>
          <p:spPr>
            <a:xfrm>
              <a:off x="7297775" y="885925"/>
              <a:ext cx="350100" cy="3501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4"/>
            <p:cNvSpPr/>
            <p:nvPr/>
          </p:nvSpPr>
          <p:spPr>
            <a:xfrm rot="5096493">
              <a:off x="2079322" y="4680468"/>
              <a:ext cx="125890" cy="108426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Bullet Points">
  <p:cSld name="TITLE_AND_BODY_2"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21"/>
          <p:cNvSpPr/>
          <p:nvPr/>
        </p:nvSpPr>
        <p:spPr>
          <a:xfrm rot="10800000" flipH="1">
            <a:off x="-4212799" y="968950"/>
            <a:ext cx="8381100" cy="8381100"/>
          </a:xfrm>
          <a:prstGeom prst="pie">
            <a:avLst>
              <a:gd name="adj1" fmla="val 0"/>
              <a:gd name="adj2" fmla="val 5400183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4" name="Google Shape;314;p21"/>
          <p:cNvSpPr/>
          <p:nvPr/>
        </p:nvSpPr>
        <p:spPr>
          <a:xfrm>
            <a:off x="6539325" y="1089900"/>
            <a:ext cx="1274700" cy="12747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15" name="Google Shape;315;p21"/>
          <p:cNvGrpSpPr/>
          <p:nvPr/>
        </p:nvGrpSpPr>
        <p:grpSpPr>
          <a:xfrm>
            <a:off x="232700" y="10"/>
            <a:ext cx="8863900" cy="4546851"/>
            <a:chOff x="218550" y="10"/>
            <a:chExt cx="8863900" cy="4546851"/>
          </a:xfrm>
        </p:grpSpPr>
        <p:sp>
          <p:nvSpPr>
            <p:cNvPr id="316" name="Google Shape;316;p21"/>
            <p:cNvSpPr/>
            <p:nvPr/>
          </p:nvSpPr>
          <p:spPr>
            <a:xfrm rot="-1579436">
              <a:off x="254831" y="50957"/>
              <a:ext cx="255048" cy="108406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21"/>
            <p:cNvSpPr/>
            <p:nvPr/>
          </p:nvSpPr>
          <p:spPr>
            <a:xfrm rot="-2700000">
              <a:off x="8674307" y="2226850"/>
              <a:ext cx="74246" cy="29825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21"/>
            <p:cNvSpPr/>
            <p:nvPr/>
          </p:nvSpPr>
          <p:spPr>
            <a:xfrm>
              <a:off x="218550" y="2778925"/>
              <a:ext cx="100200" cy="1083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21"/>
            <p:cNvSpPr/>
            <p:nvPr/>
          </p:nvSpPr>
          <p:spPr>
            <a:xfrm>
              <a:off x="8982250" y="548175"/>
              <a:ext cx="100200" cy="1083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21"/>
            <p:cNvSpPr/>
            <p:nvPr/>
          </p:nvSpPr>
          <p:spPr>
            <a:xfrm rot="5096493">
              <a:off x="3258447" y="178768"/>
              <a:ext cx="125890" cy="108426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21"/>
            <p:cNvSpPr/>
            <p:nvPr/>
          </p:nvSpPr>
          <p:spPr>
            <a:xfrm rot="5096493">
              <a:off x="8720622" y="3775743"/>
              <a:ext cx="125890" cy="108426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21"/>
            <p:cNvSpPr/>
            <p:nvPr/>
          </p:nvSpPr>
          <p:spPr>
            <a:xfrm rot="-1579436">
              <a:off x="397119" y="4230127"/>
              <a:ext cx="255048" cy="274369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21"/>
            <p:cNvSpPr/>
            <p:nvPr/>
          </p:nvSpPr>
          <p:spPr>
            <a:xfrm rot="-2700000">
              <a:off x="1456407" y="722675"/>
              <a:ext cx="74246" cy="29825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21"/>
            <p:cNvSpPr/>
            <p:nvPr/>
          </p:nvSpPr>
          <p:spPr>
            <a:xfrm>
              <a:off x="7297775" y="765600"/>
              <a:ext cx="350100" cy="3501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25" name="Google Shape;325;p21"/>
          <p:cNvSpPr txBox="1">
            <a:spLocks noGrp="1"/>
          </p:cNvSpPr>
          <p:nvPr>
            <p:ph type="body" idx="1"/>
          </p:nvPr>
        </p:nvSpPr>
        <p:spPr>
          <a:xfrm>
            <a:off x="713850" y="1314525"/>
            <a:ext cx="6789300" cy="296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AutoNum type="arabicPeriod"/>
              <a:defRPr sz="1250">
                <a:solidFill>
                  <a:schemeClr val="lt1"/>
                </a:solidFill>
              </a:defRPr>
            </a:lvl1pPr>
            <a:lvl2pPr marL="914400" lvl="1" indent="-29845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uli"/>
              <a:buAutoNum type="alphaLcPeriod"/>
              <a:defRPr>
                <a:solidFill>
                  <a:schemeClr val="lt1"/>
                </a:solidFill>
              </a:defRPr>
            </a:lvl2pPr>
            <a:lvl3pPr marL="1371600" lvl="2" indent="-29845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uli"/>
              <a:buAutoNum type="romanLcPeriod"/>
              <a:defRPr>
                <a:solidFill>
                  <a:schemeClr val="lt1"/>
                </a:solidFill>
              </a:defRPr>
            </a:lvl3pPr>
            <a:lvl4pPr marL="1828800" lvl="3" indent="-29845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uli"/>
              <a:buAutoNum type="arabicPeriod"/>
              <a:defRPr>
                <a:solidFill>
                  <a:schemeClr val="lt1"/>
                </a:solidFill>
              </a:defRPr>
            </a:lvl4pPr>
            <a:lvl5pPr marL="2286000" lvl="4" indent="-29845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uli"/>
              <a:buAutoNum type="alphaLcPeriod"/>
              <a:defRPr>
                <a:solidFill>
                  <a:schemeClr val="lt1"/>
                </a:solidFill>
              </a:defRPr>
            </a:lvl5pPr>
            <a:lvl6pPr marL="2743200" lvl="5" indent="-29845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uli"/>
              <a:buAutoNum type="romanLcPeriod"/>
              <a:defRPr>
                <a:solidFill>
                  <a:schemeClr val="lt1"/>
                </a:solidFill>
              </a:defRPr>
            </a:lvl6pPr>
            <a:lvl7pPr marL="3200400" lvl="6" indent="-29845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uli"/>
              <a:buAutoNum type="arabicPeriod"/>
              <a:defRPr>
                <a:solidFill>
                  <a:schemeClr val="lt1"/>
                </a:solidFill>
              </a:defRPr>
            </a:lvl7pPr>
            <a:lvl8pPr marL="3657600" lvl="7" indent="-29845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uli"/>
              <a:buAutoNum type="alphaLcPeriod"/>
              <a:defRPr>
                <a:solidFill>
                  <a:schemeClr val="lt1"/>
                </a:solidFill>
              </a:defRPr>
            </a:lvl8pPr>
            <a:lvl9pPr marL="4114800" lvl="8" indent="-29845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100"/>
              <a:buFont typeface="Muli"/>
              <a:buAutoNum type="romanLcPeriod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26" name="Google Shape;326;p21"/>
          <p:cNvSpPr txBox="1">
            <a:spLocks noGrp="1"/>
          </p:cNvSpPr>
          <p:nvPr>
            <p:ph type="title"/>
          </p:nvPr>
        </p:nvSpPr>
        <p:spPr>
          <a:xfrm>
            <a:off x="713850" y="445025"/>
            <a:ext cx="6789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"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Roboto Slab"/>
              <a:buNone/>
              <a:defRPr sz="2800" b="1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Roboto Slab"/>
              <a:buNone/>
              <a:defRPr sz="2800" b="1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Roboto Slab"/>
              <a:buNone/>
              <a:defRPr sz="2800" b="1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Roboto Slab"/>
              <a:buNone/>
              <a:defRPr sz="2800" b="1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Roboto Slab"/>
              <a:buNone/>
              <a:defRPr sz="2800" b="1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Roboto Slab"/>
              <a:buNone/>
              <a:defRPr sz="2800" b="1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Roboto Slab"/>
              <a:buNone/>
              <a:defRPr sz="2800" b="1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Roboto Slab"/>
              <a:buNone/>
              <a:defRPr sz="2800" b="1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Roboto Slab"/>
              <a:buNone/>
              <a:defRPr sz="2800" b="1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Barlow Semi Condensed"/>
              <a:buChar char="●"/>
              <a:defRPr>
                <a:solidFill>
                  <a:schemeClr val="l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Barlow Semi Condensed"/>
              <a:buChar char="○"/>
              <a:defRPr>
                <a:solidFill>
                  <a:schemeClr val="l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Barlow Semi Condensed"/>
              <a:buChar char="■"/>
              <a:defRPr>
                <a:solidFill>
                  <a:schemeClr val="l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Barlow Semi Condensed"/>
              <a:buChar char="●"/>
              <a:defRPr>
                <a:solidFill>
                  <a:schemeClr val="l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Barlow Semi Condensed"/>
              <a:buChar char="○"/>
              <a:defRPr>
                <a:solidFill>
                  <a:schemeClr val="l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Barlow Semi Condensed"/>
              <a:buChar char="■"/>
              <a:defRPr>
                <a:solidFill>
                  <a:schemeClr val="l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Barlow Semi Condensed"/>
              <a:buChar char="●"/>
              <a:defRPr>
                <a:solidFill>
                  <a:schemeClr val="l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Barlow Semi Condensed"/>
              <a:buChar char="○"/>
              <a:defRPr>
                <a:solidFill>
                  <a:schemeClr val="l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Font typeface="Barlow Semi Condensed"/>
              <a:buChar char="■"/>
              <a:defRPr>
                <a:solidFill>
                  <a:schemeClr val="l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8" r:id="rId3"/>
    <p:sldLayoutId id="2147483667" r:id="rId4"/>
    <p:sldLayoutId id="2147483668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25"/>
          <p:cNvSpPr txBox="1">
            <a:spLocks noGrp="1"/>
          </p:cNvSpPr>
          <p:nvPr>
            <p:ph type="ctrTitle"/>
          </p:nvPr>
        </p:nvSpPr>
        <p:spPr>
          <a:xfrm>
            <a:off x="139521" y="666750"/>
            <a:ext cx="4889679" cy="2662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mk-MK" sz="3600" dirty="0"/>
              <a:t>21 Март </a:t>
            </a:r>
            <a:br>
              <a:rPr lang="mk-MK" sz="3600" dirty="0"/>
            </a:br>
            <a:r>
              <a:rPr lang="mk-MK" sz="3600" dirty="0"/>
              <a:t>Светски ден на лицата со Даунов синдром </a:t>
            </a:r>
            <a:endParaRPr sz="3600" dirty="0">
              <a:solidFill>
                <a:schemeClr val="lt2"/>
              </a:solidFill>
            </a:endParaRPr>
          </a:p>
        </p:txBody>
      </p:sp>
      <p:sp>
        <p:nvSpPr>
          <p:cNvPr id="338" name="Google Shape;338;p25"/>
          <p:cNvSpPr txBox="1">
            <a:spLocks noGrp="1"/>
          </p:cNvSpPr>
          <p:nvPr>
            <p:ph type="subTitle" idx="1"/>
          </p:nvPr>
        </p:nvSpPr>
        <p:spPr>
          <a:xfrm>
            <a:off x="76200" y="3486150"/>
            <a:ext cx="3352800" cy="55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mk-MK" dirty="0"/>
              <a:t>Изработила: Илина Радеска</a:t>
            </a:r>
            <a:endParaRPr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209550"/>
            <a:ext cx="4384754" cy="4267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26"/>
          <p:cNvSpPr txBox="1">
            <a:spLocks noGrp="1"/>
          </p:cNvSpPr>
          <p:nvPr>
            <p:ph type="title"/>
          </p:nvPr>
        </p:nvSpPr>
        <p:spPr>
          <a:xfrm>
            <a:off x="609600" y="189974"/>
            <a:ext cx="8305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mk-MK" dirty="0"/>
              <a:t>21 Март- Светски ден на лицата со Даунов синдром </a:t>
            </a:r>
            <a:endParaRPr dirty="0"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344" name="Google Shape;344;p26"/>
          <p:cNvSpPr txBox="1">
            <a:spLocks noGrp="1"/>
          </p:cNvSpPr>
          <p:nvPr>
            <p:ph type="body" idx="1"/>
          </p:nvPr>
        </p:nvSpPr>
        <p:spPr>
          <a:xfrm>
            <a:off x="4419600" y="1314524"/>
            <a:ext cx="4724400" cy="35432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mk-MK" sz="1400" dirty="0">
                <a:solidFill>
                  <a:srgbClr val="000000"/>
                </a:solidFill>
              </a:rPr>
              <a:t>       </a:t>
            </a:r>
            <a:r>
              <a:rPr lang="mk-MK" sz="2000" b="1" dirty="0">
                <a:solidFill>
                  <a:srgbClr val="000000"/>
                </a:solidFill>
              </a:rPr>
              <a:t>Овој ден го одбележуваме за да ја разбудиме свеста и разбирањето, за да се подобри положбата на луѓето со Даунов синдром, а со самото тоа и квалитетот на нивниот живот. Сакаме да им дадеме поддршка во ннивната интеграција во поширокото друштво, да им обезбедиме место во градинките, училиштата и да имаат работни места.</a:t>
            </a:r>
            <a:endParaRPr sz="2000" b="1" dirty="0">
              <a:solidFill>
                <a:srgbClr val="000000"/>
              </a:solidFill>
            </a:endParaRPr>
          </a:p>
        </p:txBody>
      </p:sp>
      <p:sp>
        <p:nvSpPr>
          <p:cNvPr id="345" name="Google Shape;345;p26"/>
          <p:cNvSpPr txBox="1"/>
          <p:nvPr/>
        </p:nvSpPr>
        <p:spPr>
          <a:xfrm>
            <a:off x="842700" y="4380976"/>
            <a:ext cx="5478600" cy="2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200" dirty="0">
                <a:solidFill>
                  <a:schemeClr val="l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.</a:t>
            </a:r>
            <a:endParaRPr sz="1200" dirty="0">
              <a:solidFill>
                <a:schemeClr val="lt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28582"/>
            <a:ext cx="2362200" cy="29527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29"/>
          <p:cNvSpPr/>
          <p:nvPr/>
        </p:nvSpPr>
        <p:spPr>
          <a:xfrm>
            <a:off x="814683" y="726250"/>
            <a:ext cx="3806400" cy="380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2" name="Google Shape;382;p29"/>
          <p:cNvSpPr txBox="1">
            <a:spLocks noGrp="1"/>
          </p:cNvSpPr>
          <p:nvPr>
            <p:ph type="title"/>
          </p:nvPr>
        </p:nvSpPr>
        <p:spPr>
          <a:xfrm>
            <a:off x="685800" y="153550"/>
            <a:ext cx="804915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mk-MK" dirty="0"/>
              <a:t>21 Март- Светски ден на Даунов синдром </a:t>
            </a:r>
            <a:endParaRPr dirty="0"/>
          </a:p>
        </p:txBody>
      </p:sp>
      <p:sp>
        <p:nvSpPr>
          <p:cNvPr id="384" name="Google Shape;384;p29"/>
          <p:cNvSpPr txBox="1">
            <a:spLocks noGrp="1"/>
          </p:cNvSpPr>
          <p:nvPr>
            <p:ph type="subTitle" idx="1"/>
          </p:nvPr>
        </p:nvSpPr>
        <p:spPr>
          <a:xfrm>
            <a:off x="1183683" y="1123950"/>
            <a:ext cx="3068400" cy="269905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mk-MK" sz="1800" b="1" dirty="0"/>
              <a:t>Она што можиме да го направиме денеска за да им пружжиме подршка и љубов на лицата со Даунов синдром е да облечеме долги шарени чорапи-чорапите се земени како симбол бидејќи се со сличен облик како хромозомит</a:t>
            </a:r>
            <a:r>
              <a:rPr lang="mk-MK" dirty="0"/>
              <a:t>е.</a:t>
            </a:r>
            <a:endParaRPr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334050"/>
            <a:ext cx="4153863" cy="27617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k-MK" dirty="0"/>
              <a:t>Колаж со слики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200150"/>
            <a:ext cx="2819400" cy="282723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1230469"/>
            <a:ext cx="2819407" cy="282723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7" y="1230469"/>
            <a:ext cx="2835136" cy="2827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9170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3850" y="285750"/>
            <a:ext cx="7744350" cy="3146825"/>
          </a:xfrm>
        </p:spPr>
        <p:txBody>
          <a:bodyPr/>
          <a:lstStyle/>
          <a:p>
            <a:r>
              <a:rPr lang="mk-MK" sz="4000" dirty="0"/>
              <a:t>Заедно да го правиме светот подобро и поубаво место за живеење... не само на 21 Март туку и секој ден!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363511814"/>
      </p:ext>
    </p:extLst>
  </p:cSld>
  <p:clrMapOvr>
    <a:masterClrMapping/>
  </p:clrMapOvr>
</p:sld>
</file>

<file path=ppt/theme/theme1.xml><?xml version="1.0" encoding="utf-8"?>
<a:theme xmlns:a="http://schemas.openxmlformats.org/drawingml/2006/main" name="Family Day Newsletter by Slidesgo">
  <a:themeElements>
    <a:clrScheme name="Simple Light">
      <a:dk1>
        <a:srgbClr val="F4F0E9"/>
      </a:dk1>
      <a:lt1>
        <a:srgbClr val="0C343D"/>
      </a:lt1>
      <a:dk2>
        <a:srgbClr val="FFE599"/>
      </a:dk2>
      <a:lt2>
        <a:srgbClr val="FFA84C"/>
      </a:lt2>
      <a:accent1>
        <a:srgbClr val="62B2A3"/>
      </a:accent1>
      <a:accent2>
        <a:srgbClr val="F4F0E9"/>
      </a:accent2>
      <a:accent3>
        <a:srgbClr val="0C343D"/>
      </a:accent3>
      <a:accent4>
        <a:srgbClr val="FFE599"/>
      </a:accent4>
      <a:accent5>
        <a:srgbClr val="FFA84C"/>
      </a:accent5>
      <a:accent6>
        <a:srgbClr val="62B2A3"/>
      </a:accent6>
      <a:hlink>
        <a:srgbClr val="0C343D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153</Words>
  <Application>Microsoft Office PowerPoint</Application>
  <PresentationFormat>On-screen Show (16:9)</PresentationFormat>
  <Paragraphs>9</Paragraphs>
  <Slides>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Muli</vt:lpstr>
      <vt:lpstr>Barlow Semi Condensed</vt:lpstr>
      <vt:lpstr>Roboto Slab Regular</vt:lpstr>
      <vt:lpstr>Roboto Slab</vt:lpstr>
      <vt:lpstr>Family Day Newsletter by Slidesgo</vt:lpstr>
      <vt:lpstr>21 Март  Светски ден на лицата со Даунов синдром </vt:lpstr>
      <vt:lpstr>21 Март- Светски ден на лицата со Даунов синдром </vt:lpstr>
      <vt:lpstr>21 Март- Светски ден на Даунов синдром </vt:lpstr>
      <vt:lpstr>Колаж со слики</vt:lpstr>
      <vt:lpstr>Заедно да го правиме светот подобро и поубаво место за живеење... не само на 21 Март туку и секој ден!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21 Март- Светски ден на Даунов синдром</dc:title>
  <dc:creator>I</dc:creator>
  <cp:lastModifiedBy>Julijana Taleska</cp:lastModifiedBy>
  <cp:revision>9</cp:revision>
  <dcterms:modified xsi:type="dcterms:W3CDTF">2021-03-20T22:20:22Z</dcterms:modified>
</cp:coreProperties>
</file>