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 Bold" panose="020B0604020202020204" charset="0"/>
      <p:regular r:id="rId11"/>
    </p:embeddedFont>
    <p:embeddedFont>
      <p:font typeface="Libre Baskerville" panose="02000000000000000000" pitchFamily="2" charset="0"/>
      <p:regular r:id="rId12"/>
    </p:embeddedFont>
    <p:embeddedFont>
      <p:font typeface="Yeseva One" panose="020B0604020202020204" charset="-52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21" y="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56448" y="3790816"/>
            <a:ext cx="9175104" cy="130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84"/>
              </a:lnSpc>
            </a:pPr>
            <a:r>
              <a:rPr lang="en-US" sz="9784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CapCut</a:t>
            </a:r>
          </a:p>
        </p:txBody>
      </p:sp>
      <p:sp>
        <p:nvSpPr>
          <p:cNvPr id="3" name="Freeform 3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04643" y="5622907"/>
            <a:ext cx="13278714" cy="451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8"/>
              </a:lnSpc>
            </a:pPr>
            <a:r>
              <a:rPr lang="en-US" sz="3398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како</a:t>
            </a:r>
            <a:r>
              <a:rPr lang="en-US" sz="3398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3398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да</a:t>
            </a:r>
            <a:r>
              <a:rPr lang="en-US" sz="3398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3398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едитирам</a:t>
            </a:r>
            <a:r>
              <a:rPr lang="en-US" sz="3398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3398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во</a:t>
            </a:r>
            <a:r>
              <a:rPr lang="en-US" sz="3398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3398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CupCat</a:t>
            </a:r>
            <a:r>
              <a:rPr lang="en-US" sz="3398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?</a:t>
            </a:r>
          </a:p>
        </p:txBody>
      </p:sp>
      <p:sp>
        <p:nvSpPr>
          <p:cNvPr id="7" name="Freeform 7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83182" y="2419350"/>
            <a:ext cx="11721636" cy="2773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0"/>
              </a:lnSpc>
            </a:pPr>
            <a:r>
              <a:rPr lang="en-US" sz="718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Отвори CapCut и започни нов проект</a:t>
            </a:r>
          </a:p>
          <a:p>
            <a:pPr algn="ctr">
              <a:lnSpc>
                <a:spcPts val="7180"/>
              </a:lnSpc>
            </a:pPr>
            <a:endParaRPr lang="en-US" sz="718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827646" y="1071257"/>
            <a:ext cx="12632709" cy="413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3"/>
              </a:lnSpc>
            </a:pPr>
            <a:r>
              <a:rPr lang="en-US" sz="3233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чекор</a:t>
            </a:r>
            <a:r>
              <a:rPr lang="en-US" sz="3233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: 1</a:t>
            </a:r>
          </a:p>
        </p:txBody>
      </p:sp>
      <p:sp>
        <p:nvSpPr>
          <p:cNvPr id="7" name="Freeform 7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031819" y="5067300"/>
            <a:ext cx="14224362" cy="2144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2"/>
              </a:lnSpc>
            </a:pP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Отвори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ја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апликацијата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Кликни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New Project 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Избери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видео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или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слики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галеријата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0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Притисни</a:t>
            </a:r>
            <a:r>
              <a:rPr lang="en-US" sz="40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4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</a:t>
            </a:r>
          </a:p>
          <a:p>
            <a:pPr algn="ctr">
              <a:lnSpc>
                <a:spcPts val="5662"/>
              </a:lnSpc>
            </a:pPr>
            <a:endParaRPr lang="en-US" sz="404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83182" y="1991670"/>
            <a:ext cx="10640706" cy="389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94"/>
              </a:lnSpc>
            </a:pPr>
            <a:r>
              <a:rPr lang="en-US" sz="7594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Сечење</a:t>
            </a:r>
            <a:r>
              <a:rPr lang="en-US" sz="7594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и </a:t>
            </a:r>
            <a:r>
              <a:rPr lang="en-US" sz="7594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уредување</a:t>
            </a:r>
            <a:r>
              <a:rPr lang="en-US" sz="7594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7594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на</a:t>
            </a:r>
            <a:r>
              <a:rPr lang="en-US" sz="7594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7594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видеото</a:t>
            </a:r>
            <a:endParaRPr lang="en-US" sz="7594" dirty="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  <a:p>
            <a:pPr algn="ctr">
              <a:lnSpc>
                <a:spcPts val="7594"/>
              </a:lnSpc>
            </a:pPr>
            <a:endParaRPr lang="en-US" sz="7594" dirty="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  <a:p>
            <a:pPr algn="ctr">
              <a:lnSpc>
                <a:spcPts val="7594"/>
              </a:lnSpc>
            </a:pPr>
            <a:endParaRPr lang="en-US" sz="7594" dirty="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283182" y="1089025"/>
            <a:ext cx="11721636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чекор</a:t>
            </a:r>
            <a:r>
              <a:rPr lang="en-US" sz="3000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: 2</a:t>
            </a:r>
          </a:p>
        </p:txBody>
      </p:sp>
      <p:sp>
        <p:nvSpPr>
          <p:cNvPr id="7" name="Freeform 7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5057775"/>
            <a:ext cx="16230600" cy="3248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0"/>
              </a:lnSpc>
            </a:pP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Избери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видеото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временската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линија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Кликни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Split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поделиш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делови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Избриши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несакани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делови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Delete</a:t>
            </a:r>
          </a:p>
          <a:p>
            <a:pPr algn="ctr">
              <a:lnSpc>
                <a:spcPts val="6460"/>
              </a:lnSpc>
            </a:pPr>
            <a:endParaRPr lang="en-US" sz="461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83182" y="1089025"/>
            <a:ext cx="11721636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Чекор:3</a:t>
            </a:r>
          </a:p>
        </p:txBody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27646" y="2180102"/>
            <a:ext cx="13725760" cy="284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65"/>
              </a:lnSpc>
            </a:pPr>
            <a:r>
              <a:rPr lang="en-US" sz="7365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Додавање ефекти и транзиции</a:t>
            </a:r>
          </a:p>
          <a:p>
            <a:pPr algn="ctr">
              <a:lnSpc>
                <a:spcPts val="7365"/>
              </a:lnSpc>
            </a:pPr>
            <a:endParaRPr lang="en-US" sz="7365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4732679"/>
            <a:ext cx="16230600" cy="411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0"/>
              </a:lnSpc>
            </a:pP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Effects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Избери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визуелни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ефекти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Blur, Glitch, Vintage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  <a:p>
            <a:pPr algn="ctr">
              <a:lnSpc>
                <a:spcPts val="6460"/>
              </a:lnSpc>
            </a:pP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премин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меѓу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сцени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Transitions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614" b="1" dirty="0" err="1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Избери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Fade, Zoom, Glitch</a:t>
            </a:r>
          </a:p>
          <a:p>
            <a:pPr algn="ctr">
              <a:lnSpc>
                <a:spcPts val="6460"/>
              </a:lnSpc>
            </a:pPr>
            <a:endParaRPr lang="en-US" sz="461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83182" y="1089025"/>
            <a:ext cx="11721636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Чекор:4</a:t>
            </a:r>
          </a:p>
        </p:txBody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27646" y="2030927"/>
            <a:ext cx="12620066" cy="2833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3"/>
              </a:lnSpc>
            </a:pPr>
            <a:r>
              <a:rPr lang="en-US" sz="7303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Додавање текст и налепници</a:t>
            </a:r>
          </a:p>
          <a:p>
            <a:pPr algn="ctr">
              <a:lnSpc>
                <a:spcPts val="7303"/>
              </a:lnSpc>
            </a:pPr>
            <a:endParaRPr lang="en-US" sz="7303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0" y="4862306"/>
            <a:ext cx="18288000" cy="244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0"/>
              </a:lnSpc>
            </a:pP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Text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Внеси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текст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Избери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фонт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боја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и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анимација</a:t>
            </a:r>
            <a:endParaRPr lang="en-US" sz="461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6460"/>
              </a:lnSpc>
            </a:pP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Stickers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Додај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анимирани</a:t>
            </a:r>
            <a:r>
              <a:rPr lang="en-US" sz="461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1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налепници</a:t>
            </a:r>
            <a:endParaRPr lang="en-US" sz="461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6460"/>
              </a:lnSpc>
            </a:pPr>
            <a:endParaRPr lang="en-US" sz="461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83182" y="1089025"/>
            <a:ext cx="11721636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чекор:5</a:t>
            </a:r>
          </a:p>
        </p:txBody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36469" y="2385429"/>
            <a:ext cx="13386976" cy="1947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3"/>
              </a:lnSpc>
            </a:pPr>
            <a:r>
              <a:rPr lang="en-US" sz="7473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Додавање музика и звук</a:t>
            </a:r>
          </a:p>
          <a:p>
            <a:pPr algn="ctr">
              <a:lnSpc>
                <a:spcPts val="7473"/>
              </a:lnSpc>
            </a:pPr>
            <a:endParaRPr lang="en-US" sz="7473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8950" y="5008839"/>
            <a:ext cx="16940350" cy="3386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3"/>
              </a:lnSpc>
            </a:pP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Audio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Додај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музика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библиотеката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или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извлечи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звук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друго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видео</a:t>
            </a:r>
            <a:endParaRPr lang="en-US" sz="481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6743"/>
              </a:lnSpc>
            </a:pP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снимање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глас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81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16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Voiceover</a:t>
            </a:r>
          </a:p>
          <a:p>
            <a:pPr algn="ctr">
              <a:lnSpc>
                <a:spcPts val="6743"/>
              </a:lnSpc>
            </a:pPr>
            <a:endParaRPr lang="en-US" sz="481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83182" y="1089025"/>
            <a:ext cx="11721636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Чекор</a:t>
            </a:r>
            <a:r>
              <a:rPr lang="en-US" sz="3000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: 6</a:t>
            </a:r>
          </a:p>
        </p:txBody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27646" y="1975069"/>
            <a:ext cx="13231639" cy="2857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86"/>
              </a:lnSpc>
            </a:pPr>
            <a:r>
              <a:rPr lang="en-US" sz="7386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Додавање филтри и корекција на боја</a:t>
            </a:r>
          </a:p>
          <a:p>
            <a:pPr algn="ctr">
              <a:lnSpc>
                <a:spcPts val="7386"/>
              </a:lnSpc>
            </a:pPr>
            <a:endParaRPr lang="en-US" sz="7386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9760" y="4756223"/>
            <a:ext cx="16628479" cy="2219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4"/>
              </a:lnSpc>
            </a:pP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Filters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Избери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стил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видеото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4196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Warm, Vintage, Cool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  <a:p>
            <a:pPr algn="ctr">
              <a:lnSpc>
                <a:spcPts val="5874"/>
              </a:lnSpc>
            </a:pP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Оди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Adjust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Подеси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светлина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контраст</a:t>
            </a:r>
            <a:r>
              <a:rPr lang="en-US" sz="419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19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заситеност</a:t>
            </a:r>
            <a:endParaRPr lang="en-US" sz="419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5874"/>
              </a:lnSpc>
            </a:pPr>
            <a:endParaRPr lang="en-US" sz="419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83182" y="1089025"/>
            <a:ext cx="11721636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Челор:7</a:t>
            </a:r>
          </a:p>
        </p:txBody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40085" y="1631950"/>
            <a:ext cx="14207830" cy="30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1"/>
              </a:lnSpc>
            </a:pPr>
            <a:r>
              <a:rPr lang="en-US" sz="793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Експортирање и зачувување на видеото</a:t>
            </a:r>
          </a:p>
          <a:p>
            <a:pPr algn="ctr">
              <a:lnSpc>
                <a:spcPts val="7931"/>
              </a:lnSpc>
            </a:pPr>
            <a:endParaRPr lang="en-US" sz="7931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28165" y="4614699"/>
            <a:ext cx="15631670" cy="392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2"/>
              </a:lnSpc>
            </a:pP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📌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Притисни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Export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горниот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десен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агол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  <a:p>
            <a:pPr algn="ctr">
              <a:lnSpc>
                <a:spcPts val="6222"/>
              </a:lnSpc>
            </a:pP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Избери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резолуција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(1080p, 4K) и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фрејмрејт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(30fps, 60fps)</a:t>
            </a:r>
          </a:p>
          <a:p>
            <a:pPr algn="ctr">
              <a:lnSpc>
                <a:spcPts val="6222"/>
              </a:lnSpc>
            </a:pP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📌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Чекај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да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се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зачува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видеото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во</a:t>
            </a: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галеријата</a:t>
            </a:r>
            <a:endParaRPr lang="en-US" sz="444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6222"/>
              </a:lnSpc>
            </a:pPr>
            <a:r>
              <a:rPr lang="en-US" sz="444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4" b="1" dirty="0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subheading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83182" y="3632200"/>
            <a:ext cx="11721636" cy="325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00"/>
              </a:lnSpc>
            </a:pPr>
            <a:r>
              <a:rPr lang="en-US" sz="125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Thank</a:t>
            </a:r>
          </a:p>
          <a:p>
            <a:pPr algn="ctr">
              <a:lnSpc>
                <a:spcPts val="12500"/>
              </a:lnSpc>
            </a:pPr>
            <a:r>
              <a:rPr lang="en-US" sz="125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You</a:t>
            </a:r>
          </a:p>
        </p:txBody>
      </p:sp>
      <p:sp>
        <p:nvSpPr>
          <p:cNvPr id="3" name="Freeform 3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241</Words>
  <Application>Microsoft Office PowerPoint</Application>
  <PresentationFormat>Custom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Yeseva One</vt:lpstr>
      <vt:lpstr>Libre Baskerville</vt:lpstr>
      <vt:lpstr>Arial</vt:lpstr>
      <vt:lpstr>Calibri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CapCut</dc:title>
  <cp:lastModifiedBy>Julijana Taleska</cp:lastModifiedBy>
  <cp:revision>4</cp:revision>
  <dcterms:created xsi:type="dcterms:W3CDTF">2006-08-16T00:00:00Z</dcterms:created>
  <dcterms:modified xsi:type="dcterms:W3CDTF">2025-02-06T12:33:41Z</dcterms:modified>
  <dc:identifier>DAGdycxXcp8</dc:identifier>
</cp:coreProperties>
</file>